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7" r:id="rId4"/>
  </p:sldMasterIdLst>
  <p:notesMasterIdLst>
    <p:notesMasterId r:id="rId31"/>
  </p:notesMasterIdLst>
  <p:handoutMasterIdLst>
    <p:handoutMasterId r:id="rId32"/>
  </p:handoutMasterIdLst>
  <p:sldIdLst>
    <p:sldId id="257" r:id="rId5"/>
    <p:sldId id="758" r:id="rId6"/>
    <p:sldId id="258" r:id="rId7"/>
    <p:sldId id="259" r:id="rId8"/>
    <p:sldId id="261" r:id="rId9"/>
    <p:sldId id="265" r:id="rId10"/>
    <p:sldId id="282" r:id="rId11"/>
    <p:sldId id="283" r:id="rId12"/>
    <p:sldId id="744" r:id="rId13"/>
    <p:sldId id="284" r:id="rId14"/>
    <p:sldId id="745" r:id="rId15"/>
    <p:sldId id="749" r:id="rId16"/>
    <p:sldId id="755" r:id="rId17"/>
    <p:sldId id="750" r:id="rId18"/>
    <p:sldId id="751" r:id="rId19"/>
    <p:sldId id="759" r:id="rId20"/>
    <p:sldId id="753" r:id="rId21"/>
    <p:sldId id="761" r:id="rId22"/>
    <p:sldId id="757" r:id="rId23"/>
    <p:sldId id="760" r:id="rId24"/>
    <p:sldId id="266" r:id="rId25"/>
    <p:sldId id="267" r:id="rId26"/>
    <p:sldId id="268" r:id="rId27"/>
    <p:sldId id="269" r:id="rId28"/>
    <p:sldId id="270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921"/>
    <a:srgbClr val="C0C0C0"/>
    <a:srgbClr val="610BFD"/>
    <a:srgbClr val="D13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0C6E4B-AC35-2855-915D-52C5303886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4780A-0E2C-8C0B-83D8-72A91EB264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05868-F6BE-4943-A3E2-5AC54360BAF0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BE7BF-7D68-C70A-F2B7-7034CB4BA3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86F6E-33C0-3D35-2D63-D94037266C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CE9DF-B460-4B46-97D2-3835D80207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38344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B3D74-DD84-4458-B8A8-751E50DF58A7}" type="datetimeFigureOut">
              <a:rPr lang="en-IN" smtClean="0"/>
              <a:t>22-02-2024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/25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24221-ACB0-4B55-AE32-2D57126AC9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88111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51fc3456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51fc3456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FEE129-FC15-855A-5F05-4AA86ED65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e4900815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e4900815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CABBCD-437F-4422-9090-174F33762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e4900815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e4900815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B57369-D898-F10E-8C51-8A18D9835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3c62990a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3c62990a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D89132-F68C-64D6-260E-FEAAAAF69B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db8b80dc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db8b80dc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5979C5-B952-9C6A-876B-8500A155AD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76f205f6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76f205f6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7E050-94CA-8574-E466-9B65177D78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db8b80dc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db8b80dc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74512F-8ECB-1EA1-F118-F6DA17F6C6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3e21548a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3e21548a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0C51F2-60BA-6934-3804-5290BFF6A6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3ae6b252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3ae6b252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D6344B-EE2F-3CD6-41D2-86653DA7E3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e4900815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e4900815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1542F2-3B3D-746A-2A32-76124C3BE3E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e4900815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e4900815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C6D7BB-CA23-41E6-CAB6-DBA7BBC86E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76f205f6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76f205f6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1986C9-F0C6-67C4-CB20-C94CECAC5C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 dirty="0"/>
              <a:t>/25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4259B803-4738-DA11-DF6C-10642F977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76f205f65_0_136:notes">
            <a:extLst>
              <a:ext uri="{FF2B5EF4-FFF2-40B4-BE49-F238E27FC236}">
                <a16:creationId xmlns:a16="http://schemas.microsoft.com/office/drawing/2014/main" id="{5544BB97-47C9-6948-2878-70493D52BE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76f205f65_0_136:notes">
            <a:extLst>
              <a:ext uri="{FF2B5EF4-FFF2-40B4-BE49-F238E27FC236}">
                <a16:creationId xmlns:a16="http://schemas.microsoft.com/office/drawing/2014/main" id="{DA5FCC92-8FE4-0F31-8BD2-FE938B0360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75D72-99DD-F3E4-E955-FDCCE87EE2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1045721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78b3e657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78b3e657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7B2B87-B703-6FAB-5644-607CF6AE78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IN"/>
              <a:t>/25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84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76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0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151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487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063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524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06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04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488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44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61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619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394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18BA-67E2-C5A0-FA39-124F107B3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70A3B-1054-8134-BBC3-93D6B9295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827F2-556C-82DF-6DA5-C320FFDD2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B06A0-EAC0-551C-A6A5-F265466F3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2A4B3-0286-544B-8031-A5647439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9479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4838-3A3A-CF46-E41E-ED33D808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0907B-46EF-5902-B35B-60939013C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53B03-9BC8-59D4-4078-B55F7A5A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A2245-F33A-C938-2C34-160D7FCFE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8E506-C982-32B4-46CD-869C441C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57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DA99-E46C-1D21-56F4-5D65F614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9673F-7D9A-9C2B-B094-6C37794E2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E72F1-EAE4-838C-5A67-5B772819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1338D-B136-215E-2625-EB1F734A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3EC40-21A4-B809-349A-90F69E90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117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7966-1B55-C0A1-3A12-1CB80AC8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08971-6B1A-C9D7-3CEE-F5ACBA1D0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D83B3-C527-70F1-C770-23518CF772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39304-C8C8-8813-1471-0034C550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15713-E944-B13F-D354-24203EEE6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9DF9C-ED08-6797-3B91-9FB8C7B6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45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74584-20C2-D4C8-2C57-61696E4F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2B726-A70B-81BE-AA85-1343E9187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8BD7B-DC6D-E3A9-03CF-D881CAE35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F5DA6-B66C-B2F9-665B-4FAA2706E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BFF5E-90F8-A879-879B-791ED8449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5FE2D7-D540-FDB6-809E-CE4915F6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109A8-184A-B7F1-FE2A-04E6EA0F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85949-BF56-AAD5-A4DB-17B37EFB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5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5C53-04F5-EEBA-027C-6FB69084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F0815-AA4B-5C1F-187E-320F14E7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2E40B-3832-DDCA-ABB1-227CE61D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B3595-BBDA-DEDB-704C-E4171390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765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2BBB9-7B14-2294-A560-23E3C77B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5BD56-DCB5-608E-E0A6-071D439A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B30C3-7299-3FB2-B2CA-CEFD0FA51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844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0DB5-3C63-4630-4CBA-505D91439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909C-07E9-460E-05D8-AE047CEF5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0BD14-71F1-6753-19AD-96D8B6737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21E15-3FD2-E3B2-3F59-5F8661BD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64898-BCC3-A728-1140-43EF1D7A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8E53A-8B02-D90B-0A25-DFC3A507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542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9734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BC10-8DCD-184F-1FB1-B2518789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AC77D-4B7B-48DF-6D49-E3620F0F9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A7968-9B1B-7368-B679-BDCBD533F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C20AF-0822-E7D6-318B-6EF8AEA2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76B4D-94ED-38D8-7AD4-3E197661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A7527-1587-C1BC-8D82-CDA6E858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489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C9FE4-7EFC-C031-0A55-07241CA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DF8CE-7801-0BE2-FE25-BB0170EAF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35CB-8D0A-1562-F52A-A19B4388F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B8AD5-B02D-D0D8-0C62-3755A66FD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ABEDC-8304-AF50-CA4A-ADA6D428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846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B6C410-51CD-F8B2-1FDB-1281FAE6B3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01621-307E-F12E-B167-9B45B19C8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EF4F5-75C9-A0A0-E4E7-67480227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2A149-DD8C-FDFF-6CA8-2397DDA3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1F14A-1659-3B4E-ECB9-B0817B19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4776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376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4747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8504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151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486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560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558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5210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0684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7786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42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2042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193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87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73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22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48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29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4719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6914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87ECEF-844D-7B23-89FF-1FFF0FD10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56557-A7FF-7CA9-CBB5-0714E34F8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72CF2-0A23-F1BE-4979-C8EFD3B0F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17C22-957E-7BD9-0840-A912E8BC1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3CDA3-6D29-E267-D15F-008785426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50A5F-DD34-4BC4-82D6-22C04E31E4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17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2556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7" Type="http://schemas.openxmlformats.org/officeDocument/2006/relationships/image" Target="../media/image20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0.tif"/><Relationship Id="rId4" Type="http://schemas.openxmlformats.org/officeDocument/2006/relationships/image" Target="../media/image29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5.png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nptel.ac.in/courses/113106065" TargetMode="External"/><Relationship Id="rId3" Type="http://schemas.openxmlformats.org/officeDocument/2006/relationships/hyperlink" Target="https://link.springer.com/article/10.1007/s12200-022-00049-w" TargetMode="External"/><Relationship Id="rId7" Type="http://schemas.openxmlformats.org/officeDocument/2006/relationships/hyperlink" Target="http://web.cecs.pdx.edu/~jmorris/ECE%20415%20&amp;%20515%20Semiconductor%20Devices/lecture_16_PVs,%20PDs,%20&amp;%20LEDs_2012%20%5BCompatibility%20Mode%5D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ptel.ac.in/courses/115102026" TargetMode="External"/><Relationship Id="rId5" Type="http://schemas.openxmlformats.org/officeDocument/2006/relationships/hyperlink" Target="https://www.sciencedirect.com/topics/materials-science/photoconducting-material" TargetMode="External"/><Relationship Id="rId10" Type="http://schemas.openxmlformats.org/officeDocument/2006/relationships/hyperlink" Target="https://pubs.aip.org/aip/adv/article/12/8/085115/2819782/All-organic-flexible-heterojunction-thin-film" TargetMode="External"/><Relationship Id="rId4" Type="http://schemas.openxmlformats.org/officeDocument/2006/relationships/hyperlink" Target="https://www.researchgate.net/publication/318137549_Nanostructured_Materials_and_Architectures_for_Advanced_Infrared_Photodetection?_tp=eyJjb250ZXh0Ijp7ImZpcnN0UGFnZSI6Il9kaXJlY3QiLCJwYWdlIjoiX2RpcmVjdCJ9fQ" TargetMode="External"/><Relationship Id="rId9" Type="http://schemas.openxmlformats.org/officeDocument/2006/relationships/hyperlink" Target="https://www.researchgate.net/publication/326589565_Nanostructured_Heterojunction_Crystalline_Silicon_Solar_Cells_with_Transition_Metal_Oxide_Carrier_Selective_Contac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doi/full/10.1002/advs.202300483" TargetMode="External"/><Relationship Id="rId3" Type="http://schemas.openxmlformats.org/officeDocument/2006/relationships/hyperlink" Target="https://www.sciencedirect.com/science/article/pii/S1369800120306442" TargetMode="External"/><Relationship Id="rId7" Type="http://schemas.openxmlformats.org/officeDocument/2006/relationships/hyperlink" Target="https://www.sciencedirect.com/science/article/pii/S136970210770016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002/advs.202002418" TargetMode="External"/><Relationship Id="rId5" Type="http://schemas.openxmlformats.org/officeDocument/2006/relationships/hyperlink" Target="https://onlinelibrary.wiley.com/doi/epdf/10.1002/advs.202002418" TargetMode="External"/><Relationship Id="rId10" Type="http://schemas.openxmlformats.org/officeDocument/2006/relationships/hyperlink" Target="https://www.aimspress.com/article/id/60c34060ba35de716bb4db47" TargetMode="External"/><Relationship Id="rId4" Type="http://schemas.openxmlformats.org/officeDocument/2006/relationships/hyperlink" Target="https://ieeexplore.ieee.org/abstract/document/10075464" TargetMode="External"/><Relationship Id="rId9" Type="http://schemas.openxmlformats.org/officeDocument/2006/relationships/hyperlink" Target="https://www.sciencedirect.com/science/article/pii/S0022024898000347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3733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MID SEMESTER EVALUATION</a:t>
            </a:r>
            <a:endParaRPr sz="3733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30400" y="933500"/>
            <a:ext cx="11954000" cy="145360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990"/>
            </a:pPr>
            <a:r>
              <a:rPr lang="en-GB" sz="4000" b="1" dirty="0">
                <a:solidFill>
                  <a:srgbClr val="CC0000"/>
                </a:solidFill>
              </a:rPr>
              <a:t>RESEARCH AND DEVELOPMENT OF HETEROJUNCTION BASED PHOTODETECTOR</a:t>
            </a:r>
            <a:endParaRPr sz="4000" b="1" dirty="0">
              <a:solidFill>
                <a:srgbClr val="CC0000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8449367" y="5602533"/>
            <a:ext cx="3451600" cy="132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 algn="r">
              <a:buSzPts val="935"/>
            </a:pPr>
            <a:r>
              <a:rPr lang="en-GB" sz="2133" b="1" u="sng" dirty="0"/>
              <a:t>Presented by</a:t>
            </a:r>
            <a:endParaRPr sz="2133" b="1" u="sng" dirty="0"/>
          </a:p>
          <a:p>
            <a:pPr marL="0" indent="0" algn="r">
              <a:buSzPts val="935"/>
            </a:pPr>
            <a:r>
              <a:rPr lang="en-GB" sz="2133" dirty="0"/>
              <a:t>Anand Nivrutti Kachale</a:t>
            </a:r>
            <a:endParaRPr sz="2133" dirty="0"/>
          </a:p>
          <a:p>
            <a:pPr marL="0" indent="0" algn="r">
              <a:buSzPts val="935"/>
            </a:pPr>
            <a:r>
              <a:rPr lang="en-GB" sz="2133" dirty="0"/>
              <a:t>M.S. Research, IIT Indore </a:t>
            </a:r>
            <a:endParaRPr sz="2133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67578" y="2566583"/>
            <a:ext cx="1856837" cy="199688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4000" y="5602533"/>
            <a:ext cx="3013200" cy="132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indent="0" algn="l"/>
            <a:r>
              <a:rPr lang="en-GB" sz="2133" b="1" u="sng" dirty="0"/>
              <a:t>Supervised by</a:t>
            </a:r>
            <a:endParaRPr sz="2133" b="1" u="sng" dirty="0"/>
          </a:p>
          <a:p>
            <a:pPr marL="0" indent="0" algn="l"/>
            <a:r>
              <a:rPr lang="en-GB" sz="2133" dirty="0" err="1"/>
              <a:t>Dr.</a:t>
            </a:r>
            <a:r>
              <a:rPr lang="en-GB" sz="2133"/>
              <a:t> Vipul Singh</a:t>
            </a:r>
            <a:endParaRPr sz="2133"/>
          </a:p>
          <a:p>
            <a:pPr marL="0" indent="0" algn="l"/>
            <a:r>
              <a:rPr lang="en-GB" sz="2133"/>
              <a:t>Professor, IIT Indore</a:t>
            </a:r>
            <a:endParaRPr sz="2133"/>
          </a:p>
        </p:txBody>
      </p:sp>
      <p:sp>
        <p:nvSpPr>
          <p:cNvPr id="59" name="Google Shape;59;p13"/>
          <p:cNvSpPr txBox="1"/>
          <p:nvPr/>
        </p:nvSpPr>
        <p:spPr>
          <a:xfrm>
            <a:off x="2861984" y="4664400"/>
            <a:ext cx="6490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2133" b="1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Molecular and Nanoelectronics Research Group</a:t>
            </a:r>
            <a:endParaRPr sz="2133" b="1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593400" y="4989500"/>
            <a:ext cx="5028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2133" b="1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Department of Electrical Engineering</a:t>
            </a:r>
            <a:endParaRPr sz="2133" b="1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546000" y="5397333"/>
            <a:ext cx="51228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2133" b="1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Indian Institute of Technology Indore</a:t>
            </a:r>
            <a:endParaRPr sz="2133" b="1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C6978-7999-89F7-62C6-47BE8D8377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3BE71470-3218-B545-D062-423161E28693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3733" dirty="0"/>
              <a:t>SEM RESULTS</a:t>
            </a:r>
            <a:endParaRPr sz="3733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E2EB0D-D209-176F-3968-1A736F28494B}"/>
              </a:ext>
            </a:extLst>
          </p:cNvPr>
          <p:cNvGrpSpPr/>
          <p:nvPr/>
        </p:nvGrpSpPr>
        <p:grpSpPr>
          <a:xfrm>
            <a:off x="-1712" y="826750"/>
            <a:ext cx="3917878" cy="3016985"/>
            <a:chOff x="7619" y="826750"/>
            <a:chExt cx="3917878" cy="3016985"/>
          </a:xfrm>
        </p:grpSpPr>
        <p:pic>
          <p:nvPicPr>
            <p:cNvPr id="21" name="Picture 20" descr="A close-up of a grey speckled surface&#10;&#10;Description automatically generated">
              <a:extLst>
                <a:ext uri="{FF2B5EF4-FFF2-40B4-BE49-F238E27FC236}">
                  <a16:creationId xmlns:a16="http://schemas.microsoft.com/office/drawing/2014/main" id="{1E655B64-DE9E-84A5-4F64-44403EDF5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60" y="835676"/>
              <a:ext cx="3898537" cy="3008059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37E70D-0527-1A67-FA7E-9F3531BCEAEA}"/>
                </a:ext>
              </a:extLst>
            </p:cNvPr>
            <p:cNvSpPr/>
            <p:nvPr/>
          </p:nvSpPr>
          <p:spPr>
            <a:xfrm>
              <a:off x="7619" y="826750"/>
              <a:ext cx="809785" cy="4879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Pristine</a:t>
              </a:r>
              <a:endParaRPr lang="en-IN" sz="6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FF2DAC-DD4A-A46A-DF1F-DD1E4ABD6EF3}"/>
              </a:ext>
            </a:extLst>
          </p:cNvPr>
          <p:cNvGrpSpPr/>
          <p:nvPr/>
        </p:nvGrpSpPr>
        <p:grpSpPr>
          <a:xfrm>
            <a:off x="7882546" y="835676"/>
            <a:ext cx="3898535" cy="3008059"/>
            <a:chOff x="7891877" y="835676"/>
            <a:chExt cx="3898535" cy="3008059"/>
          </a:xfrm>
        </p:grpSpPr>
        <p:pic>
          <p:nvPicPr>
            <p:cNvPr id="16" name="Picture 15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A8EDB349-6E11-B8B0-749C-7F76706D4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1877" y="835678"/>
              <a:ext cx="3898535" cy="300805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0239D1-34AC-CD2B-49E5-5D111E8A1BF5}"/>
                </a:ext>
              </a:extLst>
            </p:cNvPr>
            <p:cNvSpPr/>
            <p:nvPr/>
          </p:nvSpPr>
          <p:spPr>
            <a:xfrm>
              <a:off x="7905401" y="835676"/>
              <a:ext cx="809785" cy="4879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1mM</a:t>
              </a:r>
              <a:endParaRPr lang="en-IN" sz="6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101E82-0290-F718-88B3-645EB1C53032}"/>
              </a:ext>
            </a:extLst>
          </p:cNvPr>
          <p:cNvGrpSpPr/>
          <p:nvPr/>
        </p:nvGrpSpPr>
        <p:grpSpPr>
          <a:xfrm>
            <a:off x="3942701" y="835676"/>
            <a:ext cx="3903355" cy="3009282"/>
            <a:chOff x="3952032" y="835676"/>
            <a:chExt cx="3903355" cy="3009282"/>
          </a:xfrm>
        </p:grpSpPr>
        <p:pic>
          <p:nvPicPr>
            <p:cNvPr id="24" name="Picture 23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8932EBB7-477C-79DC-F933-CA49E2C6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849" y="836898"/>
              <a:ext cx="3898538" cy="3008060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3094495-FD04-7625-F0DC-B9F570F76F09}"/>
                </a:ext>
              </a:extLst>
            </p:cNvPr>
            <p:cNvSpPr/>
            <p:nvPr/>
          </p:nvSpPr>
          <p:spPr>
            <a:xfrm>
              <a:off x="3952032" y="835676"/>
              <a:ext cx="809785" cy="4879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0.5mM</a:t>
              </a:r>
              <a:endParaRPr lang="en-IN" sz="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05D26-F170-4E88-07B9-5173A506CD08}"/>
              </a:ext>
            </a:extLst>
          </p:cNvPr>
          <p:cNvGrpSpPr/>
          <p:nvPr/>
        </p:nvGrpSpPr>
        <p:grpSpPr>
          <a:xfrm>
            <a:off x="-1712" y="3849943"/>
            <a:ext cx="3913516" cy="3008057"/>
            <a:chOff x="7619" y="3849943"/>
            <a:chExt cx="3913516" cy="300805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615079E-C25E-B582-F58F-897A79BD3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600" y="3849943"/>
              <a:ext cx="3898535" cy="3008057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7513C8-4704-6BBA-A1E7-4866C44521EF}"/>
                </a:ext>
              </a:extLst>
            </p:cNvPr>
            <p:cNvSpPr/>
            <p:nvPr/>
          </p:nvSpPr>
          <p:spPr>
            <a:xfrm>
              <a:off x="7619" y="3868937"/>
              <a:ext cx="809785" cy="4879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5mM</a:t>
              </a:r>
              <a:endParaRPr lang="en-IN" sz="6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685CA1-23A1-A829-8458-6D2D9B6E8F7C}"/>
              </a:ext>
            </a:extLst>
          </p:cNvPr>
          <p:cNvGrpSpPr/>
          <p:nvPr/>
        </p:nvGrpSpPr>
        <p:grpSpPr>
          <a:xfrm>
            <a:off x="3922794" y="3844543"/>
            <a:ext cx="3919069" cy="3008057"/>
            <a:chOff x="3932125" y="3844543"/>
            <a:chExt cx="3919069" cy="30080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5469287-0163-3E53-8FD6-BB661E298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52659" y="3844543"/>
              <a:ext cx="3898535" cy="3008057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9DD389E-5C80-A366-719C-F98F87566F53}"/>
                </a:ext>
              </a:extLst>
            </p:cNvPr>
            <p:cNvSpPr/>
            <p:nvPr/>
          </p:nvSpPr>
          <p:spPr>
            <a:xfrm>
              <a:off x="3932125" y="3885805"/>
              <a:ext cx="809785" cy="4879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10mM</a:t>
              </a:r>
              <a:endParaRPr lang="en-IN" sz="6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00F3BF0-986C-91DA-66D1-74DD6443E943}"/>
              </a:ext>
            </a:extLst>
          </p:cNvPr>
          <p:cNvGrpSpPr/>
          <p:nvPr/>
        </p:nvGrpSpPr>
        <p:grpSpPr>
          <a:xfrm>
            <a:off x="7859896" y="3845386"/>
            <a:ext cx="3886363" cy="2996900"/>
            <a:chOff x="7869227" y="3845386"/>
            <a:chExt cx="3886363" cy="2996900"/>
          </a:xfrm>
        </p:grpSpPr>
        <p:pic>
          <p:nvPicPr>
            <p:cNvPr id="27" name="Picture 26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F2310B1B-65E4-D388-71DF-99CE7D2A2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1515" y="3845386"/>
              <a:ext cx="3884075" cy="2996900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0FCCA4-D0FA-D7C5-9459-1422B370CC97}"/>
                </a:ext>
              </a:extLst>
            </p:cNvPr>
            <p:cNvSpPr/>
            <p:nvPr/>
          </p:nvSpPr>
          <p:spPr>
            <a:xfrm>
              <a:off x="7869227" y="3858715"/>
              <a:ext cx="809785" cy="48795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1mM</a:t>
              </a:r>
            </a:p>
            <a:p>
              <a:pPr algn="ctr"/>
              <a:r>
                <a:rPr lang="en-US" sz="600" dirty="0"/>
                <a:t>Inverted</a:t>
              </a:r>
              <a:endParaRPr lang="en-IN" sz="6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4C146C-9C77-2B29-7CD8-978567432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953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520C-4474-A154-D59D-1459F626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4C2CAC19-3FB7-BD70-B90B-4F9F1F6F302F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3733" dirty="0"/>
              <a:t>UV-VIS RESULTS</a:t>
            </a:r>
            <a:endParaRPr sz="3733" dirty="0"/>
          </a:p>
        </p:txBody>
      </p:sp>
      <p:graphicFrame>
        <p:nvGraphicFramePr>
          <p:cNvPr id="46" name="Object 45">
            <a:extLst>
              <a:ext uri="{FF2B5EF4-FFF2-40B4-BE49-F238E27FC236}">
                <a16:creationId xmlns:a16="http://schemas.microsoft.com/office/drawing/2014/main" id="{C8172BEE-FB69-F9E6-C06C-0FA5744DC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937251"/>
              </p:ext>
            </p:extLst>
          </p:nvPr>
        </p:nvGraphicFramePr>
        <p:xfrm>
          <a:off x="6730469" y="2703397"/>
          <a:ext cx="3875359" cy="296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01320" imgH="2986920" progId="Origin50.Graph">
                  <p:embed/>
                </p:oleObj>
              </mc:Choice>
              <mc:Fallback>
                <p:oleObj name="Graph" r:id="rId2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30469" y="2703397"/>
                        <a:ext cx="3875359" cy="2967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99037DC1-48A5-379A-4F3C-4B1A3BC4D5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778479"/>
              </p:ext>
            </p:extLst>
          </p:nvPr>
        </p:nvGraphicFramePr>
        <p:xfrm>
          <a:off x="9104947" y="795600"/>
          <a:ext cx="3929356" cy="300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01320" imgH="2986920" progId="Origin50.Graph">
                  <p:embed/>
                </p:oleObj>
              </mc:Choice>
              <mc:Fallback>
                <p:oleObj name="Graph" r:id="rId4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4947" y="795600"/>
                        <a:ext cx="3929356" cy="3008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9CBB02AB-BB88-54D5-7FA6-FC0499B83B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621129"/>
              </p:ext>
            </p:extLst>
          </p:nvPr>
        </p:nvGraphicFramePr>
        <p:xfrm>
          <a:off x="6730468" y="795600"/>
          <a:ext cx="3875360" cy="2967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6" imgW="3901320" imgH="2986920" progId="Origin50.Graph">
                  <p:embed/>
                </p:oleObj>
              </mc:Choice>
              <mc:Fallback>
                <p:oleObj name="Graph" r:id="rId6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30468" y="795600"/>
                        <a:ext cx="3875360" cy="2967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DB90B6B-304E-16D2-FC79-21D95D0ACF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081144"/>
              </p:ext>
            </p:extLst>
          </p:nvPr>
        </p:nvGraphicFramePr>
        <p:xfrm>
          <a:off x="9210508" y="2821308"/>
          <a:ext cx="3718233" cy="2846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8" imgW="3901320" imgH="2986920" progId="Origin50.Graph">
                  <p:embed/>
                </p:oleObj>
              </mc:Choice>
              <mc:Fallback>
                <p:oleObj name="Graph" r:id="rId8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10508" y="2821308"/>
                        <a:ext cx="3718233" cy="2846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49864-6301-9C17-C803-B8A29C31C6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46D128-2E89-2DDD-DDCB-9E6E8EC09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0442"/>
              </p:ext>
            </p:extLst>
          </p:nvPr>
        </p:nvGraphicFramePr>
        <p:xfrm>
          <a:off x="8092886" y="5066918"/>
          <a:ext cx="2288997" cy="1409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9684">
                  <a:extLst>
                    <a:ext uri="{9D8B030D-6E8A-4147-A177-3AD203B41FA5}">
                      <a16:colId xmlns:a16="http://schemas.microsoft.com/office/drawing/2014/main" val="3015514835"/>
                    </a:ext>
                  </a:extLst>
                </a:gridCol>
                <a:gridCol w="919313">
                  <a:extLst>
                    <a:ext uri="{9D8B030D-6E8A-4147-A177-3AD203B41FA5}">
                      <a16:colId xmlns:a16="http://schemas.microsoft.com/office/drawing/2014/main" val="24997528"/>
                    </a:ext>
                  </a:extLst>
                </a:gridCol>
              </a:tblGrid>
              <a:tr h="44978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Sample Details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Bandgap (eV)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185738"/>
                  </a:ext>
                </a:extLst>
              </a:tr>
              <a:tr h="23988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Pristine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3.29</a:t>
                      </a:r>
                      <a:endParaRPr lang="en-IN" sz="11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225630"/>
                  </a:ext>
                </a:extLst>
              </a:tr>
              <a:tr h="23988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0.5mM</a:t>
                      </a:r>
                      <a:r>
                        <a:rPr lang="en-IN" sz="1100" u="none" strike="noStrike" dirty="0">
                          <a:effectLst/>
                        </a:rPr>
                        <a:t> KMnO4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3.27</a:t>
                      </a:r>
                      <a:endParaRPr lang="en-IN" sz="11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031335"/>
                  </a:ext>
                </a:extLst>
              </a:tr>
              <a:tr h="23988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1mM </a:t>
                      </a:r>
                      <a:r>
                        <a:rPr lang="en-IN" sz="1100" u="none" strike="noStrike" dirty="0">
                          <a:effectLst/>
                        </a:rPr>
                        <a:t>KMnO4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3.26</a:t>
                      </a:r>
                      <a:endParaRPr lang="en-IN" sz="11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36422"/>
                  </a:ext>
                </a:extLst>
              </a:tr>
              <a:tr h="23988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10mM</a:t>
                      </a:r>
                      <a:r>
                        <a:rPr lang="en-IN" sz="1100" u="none" strike="noStrike" dirty="0">
                          <a:effectLst/>
                        </a:rPr>
                        <a:t> KMnO4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3.2</a:t>
                      </a:r>
                      <a:endParaRPr lang="en-IN" sz="11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398978"/>
                  </a:ext>
                </a:extLst>
              </a:tr>
            </a:tbl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C5D0162-0309-67B5-045B-EAB9C037C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300742"/>
              </p:ext>
            </p:extLst>
          </p:nvPr>
        </p:nvGraphicFramePr>
        <p:xfrm>
          <a:off x="-909637" y="470194"/>
          <a:ext cx="11377245" cy="8045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0" imgW="4276800" imgH="3024720" progId="Origin50.Graph">
                  <p:embed/>
                </p:oleObj>
              </mc:Choice>
              <mc:Fallback>
                <p:oleObj name="Graph" r:id="rId10" imgW="4276800" imgH="30247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-909637" y="470194"/>
                        <a:ext cx="11377245" cy="8045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972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97282-0616-D78B-C44B-97A6586FD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10122C8B-FD8D-9B35-FA6A-41625DC3DA03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3733" dirty="0"/>
              <a:t>PCR (PHOTO CHEMICAL REDUCTION)</a:t>
            </a:r>
            <a:endParaRPr sz="3733" dirty="0"/>
          </a:p>
        </p:txBody>
      </p:sp>
      <p:sp>
        <p:nvSpPr>
          <p:cNvPr id="333" name="Arrow: Right 332">
            <a:extLst>
              <a:ext uri="{FF2B5EF4-FFF2-40B4-BE49-F238E27FC236}">
                <a16:creationId xmlns:a16="http://schemas.microsoft.com/office/drawing/2014/main" id="{75954FF4-32DC-5324-1BB1-5FDE0DEC8F83}"/>
              </a:ext>
            </a:extLst>
          </p:cNvPr>
          <p:cNvSpPr/>
          <p:nvPr/>
        </p:nvSpPr>
        <p:spPr>
          <a:xfrm>
            <a:off x="4865578" y="2282544"/>
            <a:ext cx="740616" cy="423368"/>
          </a:xfrm>
          <a:prstGeom prst="rightArrow">
            <a:avLst/>
          </a:prstGeom>
          <a:gradFill rotWithShape="1">
            <a:gsLst>
              <a:gs pos="0">
                <a:srgbClr val="212121">
                  <a:tint val="50000"/>
                  <a:satMod val="300000"/>
                </a:srgbClr>
              </a:gs>
              <a:gs pos="35000">
                <a:srgbClr val="212121">
                  <a:tint val="37000"/>
                  <a:satMod val="300000"/>
                </a:srgbClr>
              </a:gs>
              <a:gs pos="100000">
                <a:srgbClr val="2121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71205ED-EC8A-66EF-5AAC-11810E9C001C}"/>
              </a:ext>
            </a:extLst>
          </p:cNvPr>
          <p:cNvGrpSpPr/>
          <p:nvPr/>
        </p:nvGrpSpPr>
        <p:grpSpPr>
          <a:xfrm>
            <a:off x="6795807" y="1221882"/>
            <a:ext cx="1892776" cy="2142129"/>
            <a:chOff x="3337976" y="1521783"/>
            <a:chExt cx="1738414" cy="1845420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B7DFF4DC-D55D-86B8-B8E8-B969F11AFDFB}"/>
                </a:ext>
              </a:extLst>
            </p:cNvPr>
            <p:cNvGrpSpPr/>
            <p:nvPr/>
          </p:nvGrpSpPr>
          <p:grpSpPr>
            <a:xfrm>
              <a:off x="3337976" y="1521783"/>
              <a:ext cx="1676119" cy="1473619"/>
              <a:chOff x="3619916" y="1558051"/>
              <a:chExt cx="1676119" cy="147361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7982B63-BC2E-DCEA-84DE-26BFD78482B3}"/>
                  </a:ext>
                </a:extLst>
              </p:cNvPr>
              <p:cNvGrpSpPr/>
              <p:nvPr/>
            </p:nvGrpSpPr>
            <p:grpSpPr>
              <a:xfrm>
                <a:off x="3619916" y="1558051"/>
                <a:ext cx="1135215" cy="845162"/>
                <a:chOff x="1018959" y="1808636"/>
                <a:chExt cx="760245" cy="579672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86EC4B75-3C01-F409-5BF1-A68A6D77744E}"/>
                    </a:ext>
                  </a:extLst>
                </p:cNvPr>
                <p:cNvGrpSpPr/>
                <p:nvPr/>
              </p:nvGrpSpPr>
              <p:grpSpPr>
                <a:xfrm rot="1913712">
                  <a:off x="1018959" y="1808636"/>
                  <a:ext cx="731263" cy="188567"/>
                  <a:chOff x="735562" y="1043386"/>
                  <a:chExt cx="769931" cy="193199"/>
                </a:xfrm>
              </p:grpSpPr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34A9A303-9C4A-B34A-758D-8CA43E847DB0}"/>
                      </a:ext>
                    </a:extLst>
                  </p:cNvPr>
                  <p:cNvSpPr/>
                  <p:nvPr/>
                </p:nvSpPr>
                <p:spPr>
                  <a:xfrm>
                    <a:off x="886134" y="1070296"/>
                    <a:ext cx="475861" cy="13529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B3B4F59A-3CDC-263D-D24E-41DFB60B2A93}"/>
                      </a:ext>
                    </a:extLst>
                  </p:cNvPr>
                  <p:cNvCxnSpPr/>
                  <p:nvPr/>
                </p:nvCxnSpPr>
                <p:spPr>
                  <a:xfrm>
                    <a:off x="95113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" name="Straight Connector 5">
                    <a:extLst>
                      <a:ext uri="{FF2B5EF4-FFF2-40B4-BE49-F238E27FC236}">
                        <a16:creationId xmlns:a16="http://schemas.microsoft.com/office/drawing/2014/main" id="{93077608-C76A-7890-1803-2502EB3953F1}"/>
                      </a:ext>
                    </a:extLst>
                  </p:cNvPr>
                  <p:cNvCxnSpPr/>
                  <p:nvPr/>
                </p:nvCxnSpPr>
                <p:spPr>
                  <a:xfrm>
                    <a:off x="97780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438ACD9F-A0D7-1B6F-DAE1-95E16B368068}"/>
                      </a:ext>
                    </a:extLst>
                  </p:cNvPr>
                  <p:cNvCxnSpPr/>
                  <p:nvPr/>
                </p:nvCxnSpPr>
                <p:spPr>
                  <a:xfrm>
                    <a:off x="100638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Connector 7">
                    <a:extLst>
                      <a:ext uri="{FF2B5EF4-FFF2-40B4-BE49-F238E27FC236}">
                        <a16:creationId xmlns:a16="http://schemas.microsoft.com/office/drawing/2014/main" id="{8A3E2139-DD2B-8C54-329C-3B699DFB97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3053" y="1115459"/>
                    <a:ext cx="0" cy="609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Straight Connector 8">
                    <a:extLst>
                      <a:ext uri="{FF2B5EF4-FFF2-40B4-BE49-F238E27FC236}">
                        <a16:creationId xmlns:a16="http://schemas.microsoft.com/office/drawing/2014/main" id="{157836E4-24F6-477F-A1E1-36BCB00E084C}"/>
                      </a:ext>
                    </a:extLst>
                  </p:cNvPr>
                  <p:cNvCxnSpPr/>
                  <p:nvPr/>
                </p:nvCxnSpPr>
                <p:spPr>
                  <a:xfrm>
                    <a:off x="105972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B55AB103-28A8-D915-DEF9-ADE42CDC9EA6}"/>
                      </a:ext>
                    </a:extLst>
                  </p:cNvPr>
                  <p:cNvCxnSpPr/>
                  <p:nvPr/>
                </p:nvCxnSpPr>
                <p:spPr>
                  <a:xfrm>
                    <a:off x="108639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>
                    <a:extLst>
                      <a:ext uri="{FF2B5EF4-FFF2-40B4-BE49-F238E27FC236}">
                        <a16:creationId xmlns:a16="http://schemas.microsoft.com/office/drawing/2014/main" id="{E07CA028-DC54-C274-7EE4-720F78423549}"/>
                      </a:ext>
                    </a:extLst>
                  </p:cNvPr>
                  <p:cNvCxnSpPr/>
                  <p:nvPr/>
                </p:nvCxnSpPr>
                <p:spPr>
                  <a:xfrm>
                    <a:off x="111496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1CAC8A7-01E0-CF81-A3AE-61674299A1DE}"/>
                      </a:ext>
                    </a:extLst>
                  </p:cNvPr>
                  <p:cNvCxnSpPr/>
                  <p:nvPr/>
                </p:nvCxnSpPr>
                <p:spPr>
                  <a:xfrm>
                    <a:off x="114163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23C8F832-170B-9813-F67E-D3318F88DD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6403" y="1115459"/>
                    <a:ext cx="0" cy="609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92E26D62-6BDA-889D-2C89-45FCC89096B2}"/>
                      </a:ext>
                    </a:extLst>
                  </p:cNvPr>
                  <p:cNvCxnSpPr/>
                  <p:nvPr/>
                </p:nvCxnSpPr>
                <p:spPr>
                  <a:xfrm>
                    <a:off x="119307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88B51C7B-156E-24A2-86FC-9B9BD72514FB}"/>
                      </a:ext>
                    </a:extLst>
                  </p:cNvPr>
                  <p:cNvCxnSpPr/>
                  <p:nvPr/>
                </p:nvCxnSpPr>
                <p:spPr>
                  <a:xfrm>
                    <a:off x="122164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2B1F60DA-41C9-479A-5FC0-A7256DA84E49}"/>
                      </a:ext>
                    </a:extLst>
                  </p:cNvPr>
                  <p:cNvCxnSpPr/>
                  <p:nvPr/>
                </p:nvCxnSpPr>
                <p:spPr>
                  <a:xfrm>
                    <a:off x="124831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5510E0BC-6558-F5DE-DA64-F8FBFD90BD8B}"/>
                      </a:ext>
                    </a:extLst>
                  </p:cNvPr>
                  <p:cNvCxnSpPr/>
                  <p:nvPr/>
                </p:nvCxnSpPr>
                <p:spPr>
                  <a:xfrm>
                    <a:off x="127498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AAEFE5AC-2709-EA54-6CD9-BCDE5248B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01658" y="1115459"/>
                    <a:ext cx="0" cy="609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50A7BB9A-199F-11A5-3341-F72848963F86}"/>
                      </a:ext>
                    </a:extLst>
                  </p:cNvPr>
                  <p:cNvCxnSpPr/>
                  <p:nvPr/>
                </p:nvCxnSpPr>
                <p:spPr>
                  <a:xfrm>
                    <a:off x="133023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0DB0069A-7057-C277-1BB6-F97E8F175206}"/>
                      </a:ext>
                    </a:extLst>
                  </p:cNvPr>
                  <p:cNvCxnSpPr/>
                  <p:nvPr/>
                </p:nvCxnSpPr>
                <p:spPr>
                  <a:xfrm>
                    <a:off x="92446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75532D95-289E-5DC6-9193-0B4A03D302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4152" y="1043386"/>
                    <a:ext cx="0" cy="19319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3DB437B7-03AE-2A8F-D180-3DAEA0D48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5562" y="1113515"/>
                    <a:ext cx="14859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BBEE226E-5306-3C23-9726-0C76E59B44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5562" y="1160346"/>
                    <a:ext cx="14859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D038C573-6088-9813-20F4-4161861E1A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5562" y="1084862"/>
                    <a:ext cx="0" cy="10489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D3882E3B-B45A-4E40-4767-7416FD5F8A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0013" y="1121135"/>
                    <a:ext cx="4832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10BBDEC8-760F-89D3-59A9-C481AAC966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0013" y="1143201"/>
                    <a:ext cx="5023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7D40FA63-AEDE-6D90-671D-1484EC615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8338" y="1119230"/>
                    <a:ext cx="0" cy="258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FF9549A1-43E6-C09E-C93D-FC48FA5E4A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8338" y="1132843"/>
                    <a:ext cx="9715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Teardrop 28">
                  <a:extLst>
                    <a:ext uri="{FF2B5EF4-FFF2-40B4-BE49-F238E27FC236}">
                      <a16:creationId xmlns:a16="http://schemas.microsoft.com/office/drawing/2014/main" id="{8CA4EB90-1F3F-B39F-C088-B90DEBBD22A2}"/>
                    </a:ext>
                  </a:extLst>
                </p:cNvPr>
                <p:cNvSpPr/>
                <p:nvPr/>
              </p:nvSpPr>
              <p:spPr>
                <a:xfrm rot="18935420">
                  <a:off x="1688636" y="2139533"/>
                  <a:ext cx="76532" cy="81230"/>
                </a:xfrm>
                <a:prstGeom prst="teardrop">
                  <a:avLst>
                    <a:gd name="adj" fmla="val 135935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" name="Teardrop 29">
                  <a:extLst>
                    <a:ext uri="{FF2B5EF4-FFF2-40B4-BE49-F238E27FC236}">
                      <a16:creationId xmlns:a16="http://schemas.microsoft.com/office/drawing/2014/main" id="{CE0D78E4-B66C-238E-6BAC-BDF24B33BF8A}"/>
                    </a:ext>
                  </a:extLst>
                </p:cNvPr>
                <p:cNvSpPr/>
                <p:nvPr/>
              </p:nvSpPr>
              <p:spPr>
                <a:xfrm rot="18935420">
                  <a:off x="1702672" y="2307078"/>
                  <a:ext cx="76532" cy="81230"/>
                </a:xfrm>
                <a:prstGeom prst="teardrop">
                  <a:avLst>
                    <a:gd name="adj" fmla="val 135935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D2A1D936-C822-60F7-C49D-DFF18CCA3105}"/>
                  </a:ext>
                </a:extLst>
              </p:cNvPr>
              <p:cNvGrpSpPr/>
              <p:nvPr/>
            </p:nvGrpSpPr>
            <p:grpSpPr>
              <a:xfrm>
                <a:off x="3994554" y="2473360"/>
                <a:ext cx="1301481" cy="558310"/>
                <a:chOff x="8534394" y="1618909"/>
                <a:chExt cx="2265207" cy="817370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101B1EE3-2BF7-DE2E-2FFC-AD8CB0277F99}"/>
                    </a:ext>
                  </a:extLst>
                </p:cNvPr>
                <p:cNvGrpSpPr/>
                <p:nvPr/>
              </p:nvGrpSpPr>
              <p:grpSpPr>
                <a:xfrm>
                  <a:off x="8534394" y="1790279"/>
                  <a:ext cx="2265207" cy="646000"/>
                  <a:chOff x="3668392" y="3282490"/>
                  <a:chExt cx="637758" cy="293020"/>
                </a:xfrm>
              </p:grpSpPr>
              <p:sp>
                <p:nvSpPr>
                  <p:cNvPr id="248" name="Cube 247">
                    <a:extLst>
                      <a:ext uri="{FF2B5EF4-FFF2-40B4-BE49-F238E27FC236}">
                        <a16:creationId xmlns:a16="http://schemas.microsoft.com/office/drawing/2014/main" id="{FA8F732C-AB73-C19C-2D21-627AEAFC7F4C}"/>
                      </a:ext>
                    </a:extLst>
                  </p:cNvPr>
                  <p:cNvSpPr/>
                  <p:nvPr/>
                </p:nvSpPr>
                <p:spPr>
                  <a:xfrm>
                    <a:off x="3668392" y="3282490"/>
                    <a:ext cx="637758" cy="293020"/>
                  </a:xfrm>
                  <a:prstGeom prst="cube">
                    <a:avLst>
                      <a:gd name="adj" fmla="val 67537"/>
                    </a:avLst>
                  </a:prstGeom>
                  <a:gradFill rotWithShape="1">
                    <a:gsLst>
                      <a:gs pos="0">
                        <a:srgbClr val="78909C">
                          <a:tint val="50000"/>
                          <a:satMod val="300000"/>
                        </a:srgbClr>
                      </a:gs>
                      <a:gs pos="35000">
                        <a:srgbClr val="78909C">
                          <a:tint val="37000"/>
                          <a:satMod val="300000"/>
                        </a:srgbClr>
                      </a:gs>
                      <a:gs pos="100000">
                        <a:srgbClr val="78909C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9" name="Cube 248">
                    <a:extLst>
                      <a:ext uri="{FF2B5EF4-FFF2-40B4-BE49-F238E27FC236}">
                        <a16:creationId xmlns:a16="http://schemas.microsoft.com/office/drawing/2014/main" id="{D4789A5A-4FB5-4312-7158-F9A7A5CC7BF2}"/>
                      </a:ext>
                    </a:extLst>
                  </p:cNvPr>
                  <p:cNvSpPr/>
                  <p:nvPr/>
                </p:nvSpPr>
                <p:spPr>
                  <a:xfrm>
                    <a:off x="3680246" y="3286300"/>
                    <a:ext cx="615529" cy="190149"/>
                  </a:xfrm>
                  <a:prstGeom prst="cube">
                    <a:avLst>
                      <a:gd name="adj" fmla="val 98253"/>
                    </a:avLst>
                  </a:prstGeom>
                  <a:gradFill rotWithShape="1">
                    <a:gsLst>
                      <a:gs pos="0">
                        <a:srgbClr val="0097A7">
                          <a:tint val="50000"/>
                          <a:satMod val="300000"/>
                        </a:srgbClr>
                      </a:gs>
                      <a:gs pos="35000">
                        <a:srgbClr val="0097A7">
                          <a:tint val="37000"/>
                          <a:satMod val="300000"/>
                        </a:srgbClr>
                      </a:gs>
                      <a:gs pos="100000">
                        <a:srgbClr val="0097A7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3" name="Cylinder 142">
                  <a:extLst>
                    <a:ext uri="{FF2B5EF4-FFF2-40B4-BE49-F238E27FC236}">
                      <a16:creationId xmlns:a16="http://schemas.microsoft.com/office/drawing/2014/main" id="{DBDFA814-CADE-D684-42A8-9119FA042F46}"/>
                    </a:ext>
                  </a:extLst>
                </p:cNvPr>
                <p:cNvSpPr/>
                <p:nvPr/>
              </p:nvSpPr>
              <p:spPr>
                <a:xfrm rot="180752" flipH="1">
                  <a:off x="8931679" y="162484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Cylinder 143">
                  <a:extLst>
                    <a:ext uri="{FF2B5EF4-FFF2-40B4-BE49-F238E27FC236}">
                      <a16:creationId xmlns:a16="http://schemas.microsoft.com/office/drawing/2014/main" id="{770D2D2E-B3C4-DC90-DD88-E627AF40B786}"/>
                    </a:ext>
                  </a:extLst>
                </p:cNvPr>
                <p:cNvSpPr/>
                <p:nvPr/>
              </p:nvSpPr>
              <p:spPr>
                <a:xfrm rot="21298503" flipH="1">
                  <a:off x="8876474" y="168989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Cylinder 144">
                  <a:extLst>
                    <a:ext uri="{FF2B5EF4-FFF2-40B4-BE49-F238E27FC236}">
                      <a16:creationId xmlns:a16="http://schemas.microsoft.com/office/drawing/2014/main" id="{1E5C7C4D-F5A8-FC44-1B4C-580FBA3C17BA}"/>
                    </a:ext>
                  </a:extLst>
                </p:cNvPr>
                <p:cNvSpPr/>
                <p:nvPr/>
              </p:nvSpPr>
              <p:spPr>
                <a:xfrm rot="180752" flipH="1">
                  <a:off x="8953106" y="171898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Cylinder 145">
                  <a:extLst>
                    <a:ext uri="{FF2B5EF4-FFF2-40B4-BE49-F238E27FC236}">
                      <a16:creationId xmlns:a16="http://schemas.microsoft.com/office/drawing/2014/main" id="{9516D32A-90FA-B32D-4E20-78C5EEF91AC7}"/>
                    </a:ext>
                  </a:extLst>
                </p:cNvPr>
                <p:cNvSpPr/>
                <p:nvPr/>
              </p:nvSpPr>
              <p:spPr>
                <a:xfrm flipH="1">
                  <a:off x="9020878" y="165875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Cylinder 146">
                  <a:extLst>
                    <a:ext uri="{FF2B5EF4-FFF2-40B4-BE49-F238E27FC236}">
                      <a16:creationId xmlns:a16="http://schemas.microsoft.com/office/drawing/2014/main" id="{FE429754-FFA9-49F3-A7F4-C489078E80B3}"/>
                    </a:ext>
                  </a:extLst>
                </p:cNvPr>
                <p:cNvSpPr/>
                <p:nvPr/>
              </p:nvSpPr>
              <p:spPr>
                <a:xfrm rot="21171034" flipH="1">
                  <a:off x="8889205" y="175379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Cylinder 147">
                  <a:extLst>
                    <a:ext uri="{FF2B5EF4-FFF2-40B4-BE49-F238E27FC236}">
                      <a16:creationId xmlns:a16="http://schemas.microsoft.com/office/drawing/2014/main" id="{DAD5F7A2-0CCD-9F1A-005C-CD5CEAE2A686}"/>
                    </a:ext>
                  </a:extLst>
                </p:cNvPr>
                <p:cNvSpPr/>
                <p:nvPr/>
              </p:nvSpPr>
              <p:spPr>
                <a:xfrm rot="21171034" flipH="1">
                  <a:off x="9341152" y="163189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Cylinder 148">
                  <a:extLst>
                    <a:ext uri="{FF2B5EF4-FFF2-40B4-BE49-F238E27FC236}">
                      <a16:creationId xmlns:a16="http://schemas.microsoft.com/office/drawing/2014/main" id="{074D5C8A-EA87-AD55-ADFA-A6AF36EA8D73}"/>
                    </a:ext>
                  </a:extLst>
                </p:cNvPr>
                <p:cNvSpPr/>
                <p:nvPr/>
              </p:nvSpPr>
              <p:spPr>
                <a:xfrm flipH="1">
                  <a:off x="9179129" y="163149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Cylinder 149">
                  <a:extLst>
                    <a:ext uri="{FF2B5EF4-FFF2-40B4-BE49-F238E27FC236}">
                      <a16:creationId xmlns:a16="http://schemas.microsoft.com/office/drawing/2014/main" id="{296CD7CE-B6D6-6F86-93CA-5984BBAC614A}"/>
                    </a:ext>
                  </a:extLst>
                </p:cNvPr>
                <p:cNvSpPr/>
                <p:nvPr/>
              </p:nvSpPr>
              <p:spPr>
                <a:xfrm flipH="1">
                  <a:off x="9089768" y="163139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Cylinder 150">
                  <a:extLst>
                    <a:ext uri="{FF2B5EF4-FFF2-40B4-BE49-F238E27FC236}">
                      <a16:creationId xmlns:a16="http://schemas.microsoft.com/office/drawing/2014/main" id="{85EAFCC2-E07D-7EC4-9B0F-C9D26CDD9A25}"/>
                    </a:ext>
                  </a:extLst>
                </p:cNvPr>
                <p:cNvSpPr/>
                <p:nvPr/>
              </p:nvSpPr>
              <p:spPr>
                <a:xfrm rot="512248" flipH="1">
                  <a:off x="9273942" y="163543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Cylinder 151">
                  <a:extLst>
                    <a:ext uri="{FF2B5EF4-FFF2-40B4-BE49-F238E27FC236}">
                      <a16:creationId xmlns:a16="http://schemas.microsoft.com/office/drawing/2014/main" id="{733D17B1-0765-68D3-3F9F-80869E11FE11}"/>
                    </a:ext>
                  </a:extLst>
                </p:cNvPr>
                <p:cNvSpPr/>
                <p:nvPr/>
              </p:nvSpPr>
              <p:spPr>
                <a:xfrm rot="512248" flipH="1">
                  <a:off x="9131647" y="168472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Cylinder 152">
                  <a:extLst>
                    <a:ext uri="{FF2B5EF4-FFF2-40B4-BE49-F238E27FC236}">
                      <a16:creationId xmlns:a16="http://schemas.microsoft.com/office/drawing/2014/main" id="{63C03370-A45B-29F5-86B2-0E3B92EB5292}"/>
                    </a:ext>
                  </a:extLst>
                </p:cNvPr>
                <p:cNvSpPr/>
                <p:nvPr/>
              </p:nvSpPr>
              <p:spPr>
                <a:xfrm rot="21171034" flipH="1">
                  <a:off x="9645492" y="162793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Cylinder 153">
                  <a:extLst>
                    <a:ext uri="{FF2B5EF4-FFF2-40B4-BE49-F238E27FC236}">
                      <a16:creationId xmlns:a16="http://schemas.microsoft.com/office/drawing/2014/main" id="{7466524F-AFB3-7FC8-CD3F-93B2AAA4B17E}"/>
                    </a:ext>
                  </a:extLst>
                </p:cNvPr>
                <p:cNvSpPr/>
                <p:nvPr/>
              </p:nvSpPr>
              <p:spPr>
                <a:xfrm rot="21171034" flipH="1">
                  <a:off x="10056980" y="163908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Cylinder 154">
                  <a:extLst>
                    <a:ext uri="{FF2B5EF4-FFF2-40B4-BE49-F238E27FC236}">
                      <a16:creationId xmlns:a16="http://schemas.microsoft.com/office/drawing/2014/main" id="{3C5AF524-005F-C377-E717-FD66CA0FB20C}"/>
                    </a:ext>
                  </a:extLst>
                </p:cNvPr>
                <p:cNvSpPr/>
                <p:nvPr/>
              </p:nvSpPr>
              <p:spPr>
                <a:xfrm rot="398784" flipH="1">
                  <a:off x="10649740" y="162099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Cylinder 155">
                  <a:extLst>
                    <a:ext uri="{FF2B5EF4-FFF2-40B4-BE49-F238E27FC236}">
                      <a16:creationId xmlns:a16="http://schemas.microsoft.com/office/drawing/2014/main" id="{FD22A734-E6C5-E49B-AB09-CACA80C570AF}"/>
                    </a:ext>
                  </a:extLst>
                </p:cNvPr>
                <p:cNvSpPr/>
                <p:nvPr/>
              </p:nvSpPr>
              <p:spPr>
                <a:xfrm rot="180752" flipH="1">
                  <a:off x="10147329" y="161890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Cylinder 156">
                  <a:extLst>
                    <a:ext uri="{FF2B5EF4-FFF2-40B4-BE49-F238E27FC236}">
                      <a16:creationId xmlns:a16="http://schemas.microsoft.com/office/drawing/2014/main" id="{5E6B0383-2D6B-FE36-6FDA-9D08C1BDF578}"/>
                    </a:ext>
                  </a:extLst>
                </p:cNvPr>
                <p:cNvSpPr/>
                <p:nvPr/>
              </p:nvSpPr>
              <p:spPr>
                <a:xfrm flipH="1">
                  <a:off x="10236528" y="165281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Cylinder 157">
                  <a:extLst>
                    <a:ext uri="{FF2B5EF4-FFF2-40B4-BE49-F238E27FC236}">
                      <a16:creationId xmlns:a16="http://schemas.microsoft.com/office/drawing/2014/main" id="{07676C22-398C-6394-2E20-F6BAD558E826}"/>
                    </a:ext>
                  </a:extLst>
                </p:cNvPr>
                <p:cNvSpPr/>
                <p:nvPr/>
              </p:nvSpPr>
              <p:spPr>
                <a:xfrm rot="21171034" flipH="1">
                  <a:off x="10564742" y="166197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Cylinder 158">
                  <a:extLst>
                    <a:ext uri="{FF2B5EF4-FFF2-40B4-BE49-F238E27FC236}">
                      <a16:creationId xmlns:a16="http://schemas.microsoft.com/office/drawing/2014/main" id="{B7CB6840-0DE8-1BC6-BE02-CC6B2A86F6A8}"/>
                    </a:ext>
                  </a:extLst>
                </p:cNvPr>
                <p:cNvSpPr/>
                <p:nvPr/>
              </p:nvSpPr>
              <p:spPr>
                <a:xfrm flipH="1">
                  <a:off x="10394779" y="162555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Cylinder 159">
                  <a:extLst>
                    <a:ext uri="{FF2B5EF4-FFF2-40B4-BE49-F238E27FC236}">
                      <a16:creationId xmlns:a16="http://schemas.microsoft.com/office/drawing/2014/main" id="{FA1C8E3D-5D53-2C1F-DAC6-733651249D1C}"/>
                    </a:ext>
                  </a:extLst>
                </p:cNvPr>
                <p:cNvSpPr/>
                <p:nvPr/>
              </p:nvSpPr>
              <p:spPr>
                <a:xfrm flipH="1">
                  <a:off x="10305418" y="162545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Cylinder 160">
                  <a:extLst>
                    <a:ext uri="{FF2B5EF4-FFF2-40B4-BE49-F238E27FC236}">
                      <a16:creationId xmlns:a16="http://schemas.microsoft.com/office/drawing/2014/main" id="{9FA64FC4-2062-4604-AEAE-B9B715C13CB1}"/>
                    </a:ext>
                  </a:extLst>
                </p:cNvPr>
                <p:cNvSpPr/>
                <p:nvPr/>
              </p:nvSpPr>
              <p:spPr>
                <a:xfrm rot="512248" flipH="1">
                  <a:off x="10489592" y="162949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Cylinder 161">
                  <a:extLst>
                    <a:ext uri="{FF2B5EF4-FFF2-40B4-BE49-F238E27FC236}">
                      <a16:creationId xmlns:a16="http://schemas.microsoft.com/office/drawing/2014/main" id="{1720AC4D-2905-FABC-451D-9F0BE4AD9FA5}"/>
                    </a:ext>
                  </a:extLst>
                </p:cNvPr>
                <p:cNvSpPr/>
                <p:nvPr/>
              </p:nvSpPr>
              <p:spPr>
                <a:xfrm rot="180752" flipH="1">
                  <a:off x="9560389" y="163886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Cylinder 162">
                  <a:extLst>
                    <a:ext uri="{FF2B5EF4-FFF2-40B4-BE49-F238E27FC236}">
                      <a16:creationId xmlns:a16="http://schemas.microsoft.com/office/drawing/2014/main" id="{3CB31517-40DC-FFC0-924B-AF4F30903BAF}"/>
                    </a:ext>
                  </a:extLst>
                </p:cNvPr>
                <p:cNvSpPr/>
                <p:nvPr/>
              </p:nvSpPr>
              <p:spPr>
                <a:xfrm flipH="1">
                  <a:off x="9649588" y="1672775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Cylinder 163">
                  <a:extLst>
                    <a:ext uri="{FF2B5EF4-FFF2-40B4-BE49-F238E27FC236}">
                      <a16:creationId xmlns:a16="http://schemas.microsoft.com/office/drawing/2014/main" id="{877A164F-68BF-B3F9-0CC5-5761ABAED579}"/>
                    </a:ext>
                  </a:extLst>
                </p:cNvPr>
                <p:cNvSpPr/>
                <p:nvPr/>
              </p:nvSpPr>
              <p:spPr>
                <a:xfrm rot="21171034" flipH="1">
                  <a:off x="9969861" y="164591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Cylinder 164">
                  <a:extLst>
                    <a:ext uri="{FF2B5EF4-FFF2-40B4-BE49-F238E27FC236}">
                      <a16:creationId xmlns:a16="http://schemas.microsoft.com/office/drawing/2014/main" id="{2C938E00-0B52-3EB5-BED6-BA28DF0A4F06}"/>
                    </a:ext>
                  </a:extLst>
                </p:cNvPr>
                <p:cNvSpPr/>
                <p:nvPr/>
              </p:nvSpPr>
              <p:spPr>
                <a:xfrm flipH="1">
                  <a:off x="9807838" y="164551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Cylinder 165">
                  <a:extLst>
                    <a:ext uri="{FF2B5EF4-FFF2-40B4-BE49-F238E27FC236}">
                      <a16:creationId xmlns:a16="http://schemas.microsoft.com/office/drawing/2014/main" id="{0C826BC8-5F2F-BBDC-EA64-9D76B799CCBF}"/>
                    </a:ext>
                  </a:extLst>
                </p:cNvPr>
                <p:cNvSpPr/>
                <p:nvPr/>
              </p:nvSpPr>
              <p:spPr>
                <a:xfrm flipH="1">
                  <a:off x="9718477" y="164541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Cylinder 166">
                  <a:extLst>
                    <a:ext uri="{FF2B5EF4-FFF2-40B4-BE49-F238E27FC236}">
                      <a16:creationId xmlns:a16="http://schemas.microsoft.com/office/drawing/2014/main" id="{F7F788BB-CD3B-665E-7CA9-DE274E1C308F}"/>
                    </a:ext>
                  </a:extLst>
                </p:cNvPr>
                <p:cNvSpPr/>
                <p:nvPr/>
              </p:nvSpPr>
              <p:spPr>
                <a:xfrm rot="512248" flipH="1">
                  <a:off x="9902651" y="164945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Cylinder 167">
                  <a:extLst>
                    <a:ext uri="{FF2B5EF4-FFF2-40B4-BE49-F238E27FC236}">
                      <a16:creationId xmlns:a16="http://schemas.microsoft.com/office/drawing/2014/main" id="{ECDCE383-92D4-9EFB-4388-9C82FA9DD9A4}"/>
                    </a:ext>
                  </a:extLst>
                </p:cNvPr>
                <p:cNvSpPr/>
                <p:nvPr/>
              </p:nvSpPr>
              <p:spPr>
                <a:xfrm rot="180752" flipH="1">
                  <a:off x="9431570" y="166933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Cylinder 168">
                  <a:extLst>
                    <a:ext uri="{FF2B5EF4-FFF2-40B4-BE49-F238E27FC236}">
                      <a16:creationId xmlns:a16="http://schemas.microsoft.com/office/drawing/2014/main" id="{19EC5E59-B0D4-7994-35AE-740B5AC145DE}"/>
                    </a:ext>
                  </a:extLst>
                </p:cNvPr>
                <p:cNvSpPr/>
                <p:nvPr/>
              </p:nvSpPr>
              <p:spPr>
                <a:xfrm rot="21298503" flipH="1">
                  <a:off x="9427200" y="175985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Cylinder 169">
                  <a:extLst>
                    <a:ext uri="{FF2B5EF4-FFF2-40B4-BE49-F238E27FC236}">
                      <a16:creationId xmlns:a16="http://schemas.microsoft.com/office/drawing/2014/main" id="{BAA1B2A5-6C5E-FA60-6BE9-A823DF681752}"/>
                    </a:ext>
                  </a:extLst>
                </p:cNvPr>
                <p:cNvSpPr/>
                <p:nvPr/>
              </p:nvSpPr>
              <p:spPr>
                <a:xfrm rot="180752" flipH="1">
                  <a:off x="9581405" y="176049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Cylinder 170">
                  <a:extLst>
                    <a:ext uri="{FF2B5EF4-FFF2-40B4-BE49-F238E27FC236}">
                      <a16:creationId xmlns:a16="http://schemas.microsoft.com/office/drawing/2014/main" id="{46018617-9FA3-7A0D-1A3A-27FABB8877FA}"/>
                    </a:ext>
                  </a:extLst>
                </p:cNvPr>
                <p:cNvSpPr/>
                <p:nvPr/>
              </p:nvSpPr>
              <p:spPr>
                <a:xfrm flipH="1">
                  <a:off x="9520769" y="17032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Cylinder 171">
                  <a:extLst>
                    <a:ext uri="{FF2B5EF4-FFF2-40B4-BE49-F238E27FC236}">
                      <a16:creationId xmlns:a16="http://schemas.microsoft.com/office/drawing/2014/main" id="{D34FF864-EAFC-7372-7E3B-EDDEA659F06B}"/>
                    </a:ext>
                  </a:extLst>
                </p:cNvPr>
                <p:cNvSpPr/>
                <p:nvPr/>
              </p:nvSpPr>
              <p:spPr>
                <a:xfrm rot="21171034" flipH="1">
                  <a:off x="8732814" y="18373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Cylinder 172">
                  <a:extLst>
                    <a:ext uri="{FF2B5EF4-FFF2-40B4-BE49-F238E27FC236}">
                      <a16:creationId xmlns:a16="http://schemas.microsoft.com/office/drawing/2014/main" id="{00D522E3-01D1-7079-5585-0549AFFA1BA6}"/>
                    </a:ext>
                  </a:extLst>
                </p:cNvPr>
                <p:cNvSpPr/>
                <p:nvPr/>
              </p:nvSpPr>
              <p:spPr>
                <a:xfrm rot="180752" flipH="1">
                  <a:off x="8869920" y="172499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Cylinder 173">
                  <a:extLst>
                    <a:ext uri="{FF2B5EF4-FFF2-40B4-BE49-F238E27FC236}">
                      <a16:creationId xmlns:a16="http://schemas.microsoft.com/office/drawing/2014/main" id="{77CD9449-9504-DFA3-4DC9-A0AF3B24658B}"/>
                    </a:ext>
                  </a:extLst>
                </p:cNvPr>
                <p:cNvSpPr/>
                <p:nvPr/>
              </p:nvSpPr>
              <p:spPr>
                <a:xfrm rot="21298503" flipH="1">
                  <a:off x="8814714" y="179004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Cylinder 174">
                  <a:extLst>
                    <a:ext uri="{FF2B5EF4-FFF2-40B4-BE49-F238E27FC236}">
                      <a16:creationId xmlns:a16="http://schemas.microsoft.com/office/drawing/2014/main" id="{061B0285-E5FE-7213-EED0-942B1E7FDEA2}"/>
                    </a:ext>
                  </a:extLst>
                </p:cNvPr>
                <p:cNvSpPr/>
                <p:nvPr/>
              </p:nvSpPr>
              <p:spPr>
                <a:xfrm rot="180752" flipH="1">
                  <a:off x="8891347" y="181912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Cylinder 175">
                  <a:extLst>
                    <a:ext uri="{FF2B5EF4-FFF2-40B4-BE49-F238E27FC236}">
                      <a16:creationId xmlns:a16="http://schemas.microsoft.com/office/drawing/2014/main" id="{9235A976-B4C8-C390-8E49-4E3FE28E1CB7}"/>
                    </a:ext>
                  </a:extLst>
                </p:cNvPr>
                <p:cNvSpPr/>
                <p:nvPr/>
              </p:nvSpPr>
              <p:spPr>
                <a:xfrm flipH="1">
                  <a:off x="8959119" y="175890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Cylinder 176">
                  <a:extLst>
                    <a:ext uri="{FF2B5EF4-FFF2-40B4-BE49-F238E27FC236}">
                      <a16:creationId xmlns:a16="http://schemas.microsoft.com/office/drawing/2014/main" id="{5CD7719B-437F-B776-CB9A-B78B781DFE9B}"/>
                    </a:ext>
                  </a:extLst>
                </p:cNvPr>
                <p:cNvSpPr/>
                <p:nvPr/>
              </p:nvSpPr>
              <p:spPr>
                <a:xfrm rot="21171034" flipH="1">
                  <a:off x="9279392" y="173204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Cylinder 177">
                  <a:extLst>
                    <a:ext uri="{FF2B5EF4-FFF2-40B4-BE49-F238E27FC236}">
                      <a16:creationId xmlns:a16="http://schemas.microsoft.com/office/drawing/2014/main" id="{9ADCC397-3899-4D02-4B35-2EC0EDDF2EBE}"/>
                    </a:ext>
                  </a:extLst>
                </p:cNvPr>
                <p:cNvSpPr/>
                <p:nvPr/>
              </p:nvSpPr>
              <p:spPr>
                <a:xfrm flipH="1">
                  <a:off x="9117370" y="17316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Cylinder 178">
                  <a:extLst>
                    <a:ext uri="{FF2B5EF4-FFF2-40B4-BE49-F238E27FC236}">
                      <a16:creationId xmlns:a16="http://schemas.microsoft.com/office/drawing/2014/main" id="{F78FED11-FBFB-E314-DDFF-80904B7AA49D}"/>
                    </a:ext>
                  </a:extLst>
                </p:cNvPr>
                <p:cNvSpPr/>
                <p:nvPr/>
              </p:nvSpPr>
              <p:spPr>
                <a:xfrm flipH="1">
                  <a:off x="9028008" y="17315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Cylinder 179">
                  <a:extLst>
                    <a:ext uri="{FF2B5EF4-FFF2-40B4-BE49-F238E27FC236}">
                      <a16:creationId xmlns:a16="http://schemas.microsoft.com/office/drawing/2014/main" id="{EB1A982B-BE99-1BAE-2085-B7369A835875}"/>
                    </a:ext>
                  </a:extLst>
                </p:cNvPr>
                <p:cNvSpPr/>
                <p:nvPr/>
              </p:nvSpPr>
              <p:spPr>
                <a:xfrm rot="512248" flipH="1">
                  <a:off x="9212183" y="173557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Cylinder 180">
                  <a:extLst>
                    <a:ext uri="{FF2B5EF4-FFF2-40B4-BE49-F238E27FC236}">
                      <a16:creationId xmlns:a16="http://schemas.microsoft.com/office/drawing/2014/main" id="{26A56065-EFF2-B62F-D202-6306AE636B4D}"/>
                    </a:ext>
                  </a:extLst>
                </p:cNvPr>
                <p:cNvSpPr/>
                <p:nvPr/>
              </p:nvSpPr>
              <p:spPr>
                <a:xfrm rot="512248" flipH="1">
                  <a:off x="9069888" y="178486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Cylinder 181">
                  <a:extLst>
                    <a:ext uri="{FF2B5EF4-FFF2-40B4-BE49-F238E27FC236}">
                      <a16:creationId xmlns:a16="http://schemas.microsoft.com/office/drawing/2014/main" id="{759D0EE7-0BF9-2170-0034-813CA4FB64E6}"/>
                    </a:ext>
                  </a:extLst>
                </p:cNvPr>
                <p:cNvSpPr/>
                <p:nvPr/>
              </p:nvSpPr>
              <p:spPr>
                <a:xfrm rot="21171034" flipH="1">
                  <a:off x="9583733" y="172808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Cylinder 182">
                  <a:extLst>
                    <a:ext uri="{FF2B5EF4-FFF2-40B4-BE49-F238E27FC236}">
                      <a16:creationId xmlns:a16="http://schemas.microsoft.com/office/drawing/2014/main" id="{578425D3-8BC5-5927-122A-66EA3EB23E3A}"/>
                    </a:ext>
                  </a:extLst>
                </p:cNvPr>
                <p:cNvSpPr/>
                <p:nvPr/>
              </p:nvSpPr>
              <p:spPr>
                <a:xfrm rot="21171034" flipH="1">
                  <a:off x="9995221" y="173922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Cylinder 183">
                  <a:extLst>
                    <a:ext uri="{FF2B5EF4-FFF2-40B4-BE49-F238E27FC236}">
                      <a16:creationId xmlns:a16="http://schemas.microsoft.com/office/drawing/2014/main" id="{5FC36CC8-4B15-00F1-407B-EEE913BBD380}"/>
                    </a:ext>
                  </a:extLst>
                </p:cNvPr>
                <p:cNvSpPr/>
                <p:nvPr/>
              </p:nvSpPr>
              <p:spPr>
                <a:xfrm rot="398784" flipH="1">
                  <a:off x="10508137" y="17371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Cylinder 184">
                  <a:extLst>
                    <a:ext uri="{FF2B5EF4-FFF2-40B4-BE49-F238E27FC236}">
                      <a16:creationId xmlns:a16="http://schemas.microsoft.com/office/drawing/2014/main" id="{C3D7C5DC-0BAC-04FE-6B64-3CCB942BE316}"/>
                    </a:ext>
                  </a:extLst>
                </p:cNvPr>
                <p:cNvSpPr/>
                <p:nvPr/>
              </p:nvSpPr>
              <p:spPr>
                <a:xfrm rot="180752" flipH="1">
                  <a:off x="10085570" y="171905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Cylinder 185">
                  <a:extLst>
                    <a:ext uri="{FF2B5EF4-FFF2-40B4-BE49-F238E27FC236}">
                      <a16:creationId xmlns:a16="http://schemas.microsoft.com/office/drawing/2014/main" id="{D31F966A-E669-9A9A-4454-9F1A655101EC}"/>
                    </a:ext>
                  </a:extLst>
                </p:cNvPr>
                <p:cNvSpPr/>
                <p:nvPr/>
              </p:nvSpPr>
              <p:spPr>
                <a:xfrm flipH="1">
                  <a:off x="10174769" y="175296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Cylinder 186">
                  <a:extLst>
                    <a:ext uri="{FF2B5EF4-FFF2-40B4-BE49-F238E27FC236}">
                      <a16:creationId xmlns:a16="http://schemas.microsoft.com/office/drawing/2014/main" id="{C39AD9FC-1803-A02A-531C-495EC039BE54}"/>
                    </a:ext>
                  </a:extLst>
                </p:cNvPr>
                <p:cNvSpPr/>
                <p:nvPr/>
              </p:nvSpPr>
              <p:spPr>
                <a:xfrm rot="21171034" flipH="1">
                  <a:off x="10466691" y="180158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Cylinder 187">
                  <a:extLst>
                    <a:ext uri="{FF2B5EF4-FFF2-40B4-BE49-F238E27FC236}">
                      <a16:creationId xmlns:a16="http://schemas.microsoft.com/office/drawing/2014/main" id="{7099C626-4246-454B-7D55-FAD6C2FC55CC}"/>
                    </a:ext>
                  </a:extLst>
                </p:cNvPr>
                <p:cNvSpPr/>
                <p:nvPr/>
              </p:nvSpPr>
              <p:spPr>
                <a:xfrm flipH="1">
                  <a:off x="10333020" y="172570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Cylinder 188">
                  <a:extLst>
                    <a:ext uri="{FF2B5EF4-FFF2-40B4-BE49-F238E27FC236}">
                      <a16:creationId xmlns:a16="http://schemas.microsoft.com/office/drawing/2014/main" id="{9BC275E4-0299-C81E-B2E0-44A2C5127313}"/>
                    </a:ext>
                  </a:extLst>
                </p:cNvPr>
                <p:cNvSpPr/>
                <p:nvPr/>
              </p:nvSpPr>
              <p:spPr>
                <a:xfrm flipH="1">
                  <a:off x="10243658" y="172560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Cylinder 189">
                  <a:extLst>
                    <a:ext uri="{FF2B5EF4-FFF2-40B4-BE49-F238E27FC236}">
                      <a16:creationId xmlns:a16="http://schemas.microsoft.com/office/drawing/2014/main" id="{8319292A-A7C0-30F5-7B21-6BC7F3B3319F}"/>
                    </a:ext>
                  </a:extLst>
                </p:cNvPr>
                <p:cNvSpPr/>
                <p:nvPr/>
              </p:nvSpPr>
              <p:spPr>
                <a:xfrm rot="512248" flipH="1">
                  <a:off x="10427833" y="172963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Cylinder 190">
                  <a:extLst>
                    <a:ext uri="{FF2B5EF4-FFF2-40B4-BE49-F238E27FC236}">
                      <a16:creationId xmlns:a16="http://schemas.microsoft.com/office/drawing/2014/main" id="{06EFF74F-B38C-4F7D-478D-1F497B237CD4}"/>
                    </a:ext>
                  </a:extLst>
                </p:cNvPr>
                <p:cNvSpPr/>
                <p:nvPr/>
              </p:nvSpPr>
              <p:spPr>
                <a:xfrm rot="180752" flipH="1">
                  <a:off x="9498629" y="173901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Cylinder 191">
                  <a:extLst>
                    <a:ext uri="{FF2B5EF4-FFF2-40B4-BE49-F238E27FC236}">
                      <a16:creationId xmlns:a16="http://schemas.microsoft.com/office/drawing/2014/main" id="{2E68389B-A80E-9268-3801-05D4AD03FBE4}"/>
                    </a:ext>
                  </a:extLst>
                </p:cNvPr>
                <p:cNvSpPr/>
                <p:nvPr/>
              </p:nvSpPr>
              <p:spPr>
                <a:xfrm flipH="1">
                  <a:off x="9587829" y="177292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Cylinder 192">
                  <a:extLst>
                    <a:ext uri="{FF2B5EF4-FFF2-40B4-BE49-F238E27FC236}">
                      <a16:creationId xmlns:a16="http://schemas.microsoft.com/office/drawing/2014/main" id="{1B30796A-B6C6-F1CF-A73D-429FB2E30AFB}"/>
                    </a:ext>
                  </a:extLst>
                </p:cNvPr>
                <p:cNvSpPr/>
                <p:nvPr/>
              </p:nvSpPr>
              <p:spPr>
                <a:xfrm rot="21171034" flipH="1">
                  <a:off x="9908102" y="174606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Cylinder 193">
                  <a:extLst>
                    <a:ext uri="{FF2B5EF4-FFF2-40B4-BE49-F238E27FC236}">
                      <a16:creationId xmlns:a16="http://schemas.microsoft.com/office/drawing/2014/main" id="{AA3CCB37-DB02-FFE3-A3F0-E3EA8B94D54E}"/>
                    </a:ext>
                  </a:extLst>
                </p:cNvPr>
                <p:cNvSpPr/>
                <p:nvPr/>
              </p:nvSpPr>
              <p:spPr>
                <a:xfrm flipH="1">
                  <a:off x="9746079" y="174566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Cylinder 194">
                  <a:extLst>
                    <a:ext uri="{FF2B5EF4-FFF2-40B4-BE49-F238E27FC236}">
                      <a16:creationId xmlns:a16="http://schemas.microsoft.com/office/drawing/2014/main" id="{8426B779-6A41-F49B-0D01-16CAB2231C33}"/>
                    </a:ext>
                  </a:extLst>
                </p:cNvPr>
                <p:cNvSpPr/>
                <p:nvPr/>
              </p:nvSpPr>
              <p:spPr>
                <a:xfrm flipH="1">
                  <a:off x="9656718" y="174556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Cylinder 195">
                  <a:extLst>
                    <a:ext uri="{FF2B5EF4-FFF2-40B4-BE49-F238E27FC236}">
                      <a16:creationId xmlns:a16="http://schemas.microsoft.com/office/drawing/2014/main" id="{721B5278-E2B8-F795-52C0-E740663D5DF3}"/>
                    </a:ext>
                  </a:extLst>
                </p:cNvPr>
                <p:cNvSpPr/>
                <p:nvPr/>
              </p:nvSpPr>
              <p:spPr>
                <a:xfrm rot="512248" flipH="1">
                  <a:off x="9840892" y="174959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Cylinder 196">
                  <a:extLst>
                    <a:ext uri="{FF2B5EF4-FFF2-40B4-BE49-F238E27FC236}">
                      <a16:creationId xmlns:a16="http://schemas.microsoft.com/office/drawing/2014/main" id="{6CD4196E-2054-4175-EC8B-1EF82D384D9B}"/>
                    </a:ext>
                  </a:extLst>
                </p:cNvPr>
                <p:cNvSpPr/>
                <p:nvPr/>
              </p:nvSpPr>
              <p:spPr>
                <a:xfrm rot="180752" flipH="1">
                  <a:off x="9369810" y="176948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Cylinder 197">
                  <a:extLst>
                    <a:ext uri="{FF2B5EF4-FFF2-40B4-BE49-F238E27FC236}">
                      <a16:creationId xmlns:a16="http://schemas.microsoft.com/office/drawing/2014/main" id="{679F127E-1FC2-3423-0501-262B477A1497}"/>
                    </a:ext>
                  </a:extLst>
                </p:cNvPr>
                <p:cNvSpPr/>
                <p:nvPr/>
              </p:nvSpPr>
              <p:spPr>
                <a:xfrm flipH="1">
                  <a:off x="9459010" y="180338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Cylinder 198">
                  <a:extLst>
                    <a:ext uri="{FF2B5EF4-FFF2-40B4-BE49-F238E27FC236}">
                      <a16:creationId xmlns:a16="http://schemas.microsoft.com/office/drawing/2014/main" id="{2C7FFA8D-4F75-63CE-4415-DD6AD6721C8F}"/>
                    </a:ext>
                  </a:extLst>
                </p:cNvPr>
                <p:cNvSpPr/>
                <p:nvPr/>
              </p:nvSpPr>
              <p:spPr>
                <a:xfrm rot="21171034" flipH="1">
                  <a:off x="8726151" y="187089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Cylinder 199">
                  <a:extLst>
                    <a:ext uri="{FF2B5EF4-FFF2-40B4-BE49-F238E27FC236}">
                      <a16:creationId xmlns:a16="http://schemas.microsoft.com/office/drawing/2014/main" id="{A6D7317A-D821-75EA-8471-683904967E52}"/>
                    </a:ext>
                  </a:extLst>
                </p:cNvPr>
                <p:cNvSpPr/>
                <p:nvPr/>
              </p:nvSpPr>
              <p:spPr>
                <a:xfrm rot="398784" flipH="1">
                  <a:off x="9318911" y="185280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Cylinder 200">
                  <a:extLst>
                    <a:ext uri="{FF2B5EF4-FFF2-40B4-BE49-F238E27FC236}">
                      <a16:creationId xmlns:a16="http://schemas.microsoft.com/office/drawing/2014/main" id="{6B4C1319-B9C9-E26C-7575-D1D3DBC78C41}"/>
                    </a:ext>
                  </a:extLst>
                </p:cNvPr>
                <p:cNvSpPr/>
                <p:nvPr/>
              </p:nvSpPr>
              <p:spPr>
                <a:xfrm rot="180752" flipH="1">
                  <a:off x="8816500" y="185072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Cylinder 201">
                  <a:extLst>
                    <a:ext uri="{FF2B5EF4-FFF2-40B4-BE49-F238E27FC236}">
                      <a16:creationId xmlns:a16="http://schemas.microsoft.com/office/drawing/2014/main" id="{0AA407C2-EE20-FA84-75FB-CE3B67697F59}"/>
                    </a:ext>
                  </a:extLst>
                </p:cNvPr>
                <p:cNvSpPr/>
                <p:nvPr/>
              </p:nvSpPr>
              <p:spPr>
                <a:xfrm flipH="1">
                  <a:off x="8905700" y="1884625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Cylinder 202">
                  <a:extLst>
                    <a:ext uri="{FF2B5EF4-FFF2-40B4-BE49-F238E27FC236}">
                      <a16:creationId xmlns:a16="http://schemas.microsoft.com/office/drawing/2014/main" id="{880B594B-C19C-AB63-461F-4BD10E252AC6}"/>
                    </a:ext>
                  </a:extLst>
                </p:cNvPr>
                <p:cNvSpPr/>
                <p:nvPr/>
              </p:nvSpPr>
              <p:spPr>
                <a:xfrm rot="21171034" flipH="1">
                  <a:off x="9225973" y="185777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Cylinder 203">
                  <a:extLst>
                    <a:ext uri="{FF2B5EF4-FFF2-40B4-BE49-F238E27FC236}">
                      <a16:creationId xmlns:a16="http://schemas.microsoft.com/office/drawing/2014/main" id="{EE4D5EB5-56EC-9A1B-71EA-B1DD9D8A7D1E}"/>
                    </a:ext>
                  </a:extLst>
                </p:cNvPr>
                <p:cNvSpPr/>
                <p:nvPr/>
              </p:nvSpPr>
              <p:spPr>
                <a:xfrm flipH="1">
                  <a:off x="9063950" y="185736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Cylinder 204">
                  <a:extLst>
                    <a:ext uri="{FF2B5EF4-FFF2-40B4-BE49-F238E27FC236}">
                      <a16:creationId xmlns:a16="http://schemas.microsoft.com/office/drawing/2014/main" id="{173FFF9B-457F-8268-CA9E-6D25222DEFEE}"/>
                    </a:ext>
                  </a:extLst>
                </p:cNvPr>
                <p:cNvSpPr/>
                <p:nvPr/>
              </p:nvSpPr>
              <p:spPr>
                <a:xfrm flipH="1">
                  <a:off x="8974589" y="185726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Cylinder 205">
                  <a:extLst>
                    <a:ext uri="{FF2B5EF4-FFF2-40B4-BE49-F238E27FC236}">
                      <a16:creationId xmlns:a16="http://schemas.microsoft.com/office/drawing/2014/main" id="{712A92D7-9733-37DD-C7AA-5D519E00677B}"/>
                    </a:ext>
                  </a:extLst>
                </p:cNvPr>
                <p:cNvSpPr/>
                <p:nvPr/>
              </p:nvSpPr>
              <p:spPr>
                <a:xfrm rot="512248" flipH="1">
                  <a:off x="9158763" y="186130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Cylinder 206">
                  <a:extLst>
                    <a:ext uri="{FF2B5EF4-FFF2-40B4-BE49-F238E27FC236}">
                      <a16:creationId xmlns:a16="http://schemas.microsoft.com/office/drawing/2014/main" id="{2BD62040-2DBA-561B-7C29-E5C15A8A1465}"/>
                    </a:ext>
                  </a:extLst>
                </p:cNvPr>
                <p:cNvSpPr/>
                <p:nvPr/>
              </p:nvSpPr>
              <p:spPr>
                <a:xfrm rot="21171034" flipH="1">
                  <a:off x="8639032" y="187773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Cylinder 207">
                  <a:extLst>
                    <a:ext uri="{FF2B5EF4-FFF2-40B4-BE49-F238E27FC236}">
                      <a16:creationId xmlns:a16="http://schemas.microsoft.com/office/drawing/2014/main" id="{453691BD-4E5D-356E-2F39-9DE9849393D3}"/>
                    </a:ext>
                  </a:extLst>
                </p:cNvPr>
                <p:cNvSpPr/>
                <p:nvPr/>
              </p:nvSpPr>
              <p:spPr>
                <a:xfrm rot="21171034" flipH="1">
                  <a:off x="8664392" y="196305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Cylinder 208">
                  <a:extLst>
                    <a:ext uri="{FF2B5EF4-FFF2-40B4-BE49-F238E27FC236}">
                      <a16:creationId xmlns:a16="http://schemas.microsoft.com/office/drawing/2014/main" id="{FC79E53E-C789-CA71-E10E-5DE139336A4B}"/>
                    </a:ext>
                  </a:extLst>
                </p:cNvPr>
                <p:cNvSpPr/>
                <p:nvPr/>
              </p:nvSpPr>
              <p:spPr>
                <a:xfrm rot="398784" flipH="1">
                  <a:off x="9257152" y="195295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Cylinder 209">
                  <a:extLst>
                    <a:ext uri="{FF2B5EF4-FFF2-40B4-BE49-F238E27FC236}">
                      <a16:creationId xmlns:a16="http://schemas.microsoft.com/office/drawing/2014/main" id="{CF7FE12B-E7FF-6826-DB16-BD871AA2E115}"/>
                    </a:ext>
                  </a:extLst>
                </p:cNvPr>
                <p:cNvSpPr/>
                <p:nvPr/>
              </p:nvSpPr>
              <p:spPr>
                <a:xfrm rot="180752" flipH="1">
                  <a:off x="8754741" y="195086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Cylinder 210">
                  <a:extLst>
                    <a:ext uri="{FF2B5EF4-FFF2-40B4-BE49-F238E27FC236}">
                      <a16:creationId xmlns:a16="http://schemas.microsoft.com/office/drawing/2014/main" id="{ACE8AE7E-BBA1-1D4F-3DD1-7C3BD2CE3CC3}"/>
                    </a:ext>
                  </a:extLst>
                </p:cNvPr>
                <p:cNvSpPr/>
                <p:nvPr/>
              </p:nvSpPr>
              <p:spPr>
                <a:xfrm flipH="1">
                  <a:off x="8843940" y="197279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Cylinder 211">
                  <a:extLst>
                    <a:ext uri="{FF2B5EF4-FFF2-40B4-BE49-F238E27FC236}">
                      <a16:creationId xmlns:a16="http://schemas.microsoft.com/office/drawing/2014/main" id="{50D4FF9C-5D9A-D622-BD34-AAA6F6F02556}"/>
                    </a:ext>
                  </a:extLst>
                </p:cNvPr>
                <p:cNvSpPr/>
                <p:nvPr/>
              </p:nvSpPr>
              <p:spPr>
                <a:xfrm rot="21171034" flipH="1">
                  <a:off x="9164213" y="195791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Cylinder 212">
                  <a:extLst>
                    <a:ext uri="{FF2B5EF4-FFF2-40B4-BE49-F238E27FC236}">
                      <a16:creationId xmlns:a16="http://schemas.microsoft.com/office/drawing/2014/main" id="{CFB52D1C-237B-CC00-F4BE-E402C3084F6D}"/>
                    </a:ext>
                  </a:extLst>
                </p:cNvPr>
                <p:cNvSpPr/>
                <p:nvPr/>
              </p:nvSpPr>
              <p:spPr>
                <a:xfrm flipH="1">
                  <a:off x="9002191" y="195751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Cylinder 213">
                  <a:extLst>
                    <a:ext uri="{FF2B5EF4-FFF2-40B4-BE49-F238E27FC236}">
                      <a16:creationId xmlns:a16="http://schemas.microsoft.com/office/drawing/2014/main" id="{24AC450D-ED08-8DC6-E853-41AAE91A944F}"/>
                    </a:ext>
                  </a:extLst>
                </p:cNvPr>
                <p:cNvSpPr/>
                <p:nvPr/>
              </p:nvSpPr>
              <p:spPr>
                <a:xfrm flipH="1">
                  <a:off x="8912830" y="195741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Cylinder 214">
                  <a:extLst>
                    <a:ext uri="{FF2B5EF4-FFF2-40B4-BE49-F238E27FC236}">
                      <a16:creationId xmlns:a16="http://schemas.microsoft.com/office/drawing/2014/main" id="{E9435D3A-13EE-EC74-7A5F-D5811482DCCA}"/>
                    </a:ext>
                  </a:extLst>
                </p:cNvPr>
                <p:cNvSpPr/>
                <p:nvPr/>
              </p:nvSpPr>
              <p:spPr>
                <a:xfrm rot="512248" flipH="1">
                  <a:off x="9097004" y="196144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Cylinder 215">
                  <a:extLst>
                    <a:ext uri="{FF2B5EF4-FFF2-40B4-BE49-F238E27FC236}">
                      <a16:creationId xmlns:a16="http://schemas.microsoft.com/office/drawing/2014/main" id="{0C9B8E99-4BE3-2547-42BD-AF276F7289E7}"/>
                    </a:ext>
                  </a:extLst>
                </p:cNvPr>
                <p:cNvSpPr/>
                <p:nvPr/>
              </p:nvSpPr>
              <p:spPr>
                <a:xfrm rot="180752" flipH="1">
                  <a:off x="9434865" y="184357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Cylinder 216">
                  <a:extLst>
                    <a:ext uri="{FF2B5EF4-FFF2-40B4-BE49-F238E27FC236}">
                      <a16:creationId xmlns:a16="http://schemas.microsoft.com/office/drawing/2014/main" id="{1011BA19-AE6E-34F1-AD39-F157B669F977}"/>
                    </a:ext>
                  </a:extLst>
                </p:cNvPr>
                <p:cNvSpPr/>
                <p:nvPr/>
              </p:nvSpPr>
              <p:spPr>
                <a:xfrm flipH="1">
                  <a:off x="9524065" y="187747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Cylinder 217">
                  <a:extLst>
                    <a:ext uri="{FF2B5EF4-FFF2-40B4-BE49-F238E27FC236}">
                      <a16:creationId xmlns:a16="http://schemas.microsoft.com/office/drawing/2014/main" id="{34C58F82-3BC2-24F6-D75D-369B0F7C6B67}"/>
                    </a:ext>
                  </a:extLst>
                </p:cNvPr>
                <p:cNvSpPr/>
                <p:nvPr/>
              </p:nvSpPr>
              <p:spPr>
                <a:xfrm rot="21171034" flipH="1">
                  <a:off x="9844338" y="185062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Cylinder 218">
                  <a:extLst>
                    <a:ext uri="{FF2B5EF4-FFF2-40B4-BE49-F238E27FC236}">
                      <a16:creationId xmlns:a16="http://schemas.microsoft.com/office/drawing/2014/main" id="{1BD74713-B199-4BF6-8787-668A1C3950BE}"/>
                    </a:ext>
                  </a:extLst>
                </p:cNvPr>
                <p:cNvSpPr/>
                <p:nvPr/>
              </p:nvSpPr>
              <p:spPr>
                <a:xfrm flipH="1">
                  <a:off x="9682315" y="185021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Cylinder 219">
                  <a:extLst>
                    <a:ext uri="{FF2B5EF4-FFF2-40B4-BE49-F238E27FC236}">
                      <a16:creationId xmlns:a16="http://schemas.microsoft.com/office/drawing/2014/main" id="{7136795E-A1DB-9E8D-E1C4-8EE7FCD55925}"/>
                    </a:ext>
                  </a:extLst>
                </p:cNvPr>
                <p:cNvSpPr/>
                <p:nvPr/>
              </p:nvSpPr>
              <p:spPr>
                <a:xfrm flipH="1">
                  <a:off x="9592954" y="185011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Cylinder 220">
                  <a:extLst>
                    <a:ext uri="{FF2B5EF4-FFF2-40B4-BE49-F238E27FC236}">
                      <a16:creationId xmlns:a16="http://schemas.microsoft.com/office/drawing/2014/main" id="{A914A198-2C96-8DDA-0B3B-4149521FDCD6}"/>
                    </a:ext>
                  </a:extLst>
                </p:cNvPr>
                <p:cNvSpPr/>
                <p:nvPr/>
              </p:nvSpPr>
              <p:spPr>
                <a:xfrm rot="512248" flipH="1">
                  <a:off x="9777128" y="185415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Cylinder 221">
                  <a:extLst>
                    <a:ext uri="{FF2B5EF4-FFF2-40B4-BE49-F238E27FC236}">
                      <a16:creationId xmlns:a16="http://schemas.microsoft.com/office/drawing/2014/main" id="{E2A5FDE8-FDED-F064-46C2-BF286150005C}"/>
                    </a:ext>
                  </a:extLst>
                </p:cNvPr>
                <p:cNvSpPr/>
                <p:nvPr/>
              </p:nvSpPr>
              <p:spPr>
                <a:xfrm rot="180752" flipH="1">
                  <a:off x="9934756" y="188806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Cylinder 222">
                  <a:extLst>
                    <a:ext uri="{FF2B5EF4-FFF2-40B4-BE49-F238E27FC236}">
                      <a16:creationId xmlns:a16="http://schemas.microsoft.com/office/drawing/2014/main" id="{521A22DD-2534-7436-38CF-B3B42BBE1A1A}"/>
                    </a:ext>
                  </a:extLst>
                </p:cNvPr>
                <p:cNvSpPr/>
                <p:nvPr/>
              </p:nvSpPr>
              <p:spPr>
                <a:xfrm rot="180752" flipH="1">
                  <a:off x="9329637" y="195931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Cylinder 223">
                  <a:extLst>
                    <a:ext uri="{FF2B5EF4-FFF2-40B4-BE49-F238E27FC236}">
                      <a16:creationId xmlns:a16="http://schemas.microsoft.com/office/drawing/2014/main" id="{CA8AED2F-D1AC-E130-7663-BA00D7A233D5}"/>
                    </a:ext>
                  </a:extLst>
                </p:cNvPr>
                <p:cNvSpPr/>
                <p:nvPr/>
              </p:nvSpPr>
              <p:spPr>
                <a:xfrm flipH="1">
                  <a:off x="9418836" y="196128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Cylinder 224">
                  <a:extLst>
                    <a:ext uri="{FF2B5EF4-FFF2-40B4-BE49-F238E27FC236}">
                      <a16:creationId xmlns:a16="http://schemas.microsoft.com/office/drawing/2014/main" id="{AAA141CD-079D-747B-A0F0-FC083380CE7B}"/>
                    </a:ext>
                  </a:extLst>
                </p:cNvPr>
                <p:cNvSpPr/>
                <p:nvPr/>
              </p:nvSpPr>
              <p:spPr>
                <a:xfrm rot="21171034" flipH="1">
                  <a:off x="9739109" y="196237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Cylinder 225">
                  <a:extLst>
                    <a:ext uri="{FF2B5EF4-FFF2-40B4-BE49-F238E27FC236}">
                      <a16:creationId xmlns:a16="http://schemas.microsoft.com/office/drawing/2014/main" id="{AE0D9B4D-FAE4-CAF5-C9ED-CFABA120F650}"/>
                    </a:ext>
                  </a:extLst>
                </p:cNvPr>
                <p:cNvSpPr/>
                <p:nvPr/>
              </p:nvSpPr>
              <p:spPr>
                <a:xfrm flipH="1">
                  <a:off x="9577087" y="196595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Cylinder 226">
                  <a:extLst>
                    <a:ext uri="{FF2B5EF4-FFF2-40B4-BE49-F238E27FC236}">
                      <a16:creationId xmlns:a16="http://schemas.microsoft.com/office/drawing/2014/main" id="{BF354162-960C-E2AA-B19F-B3A5F9F8260C}"/>
                    </a:ext>
                  </a:extLst>
                </p:cNvPr>
                <p:cNvSpPr/>
                <p:nvPr/>
              </p:nvSpPr>
              <p:spPr>
                <a:xfrm flipH="1">
                  <a:off x="9487725" y="196186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Cylinder 227">
                  <a:extLst>
                    <a:ext uri="{FF2B5EF4-FFF2-40B4-BE49-F238E27FC236}">
                      <a16:creationId xmlns:a16="http://schemas.microsoft.com/office/drawing/2014/main" id="{70F818D2-DB24-22A1-BEA7-CA7786CB6D1B}"/>
                    </a:ext>
                  </a:extLst>
                </p:cNvPr>
                <p:cNvSpPr/>
                <p:nvPr/>
              </p:nvSpPr>
              <p:spPr>
                <a:xfrm rot="512248" flipH="1">
                  <a:off x="9671899" y="196989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Cylinder 228">
                  <a:extLst>
                    <a:ext uri="{FF2B5EF4-FFF2-40B4-BE49-F238E27FC236}">
                      <a16:creationId xmlns:a16="http://schemas.microsoft.com/office/drawing/2014/main" id="{DE645582-3FC3-B618-6AA5-C4A98E1ADC50}"/>
                    </a:ext>
                  </a:extLst>
                </p:cNvPr>
                <p:cNvSpPr/>
                <p:nvPr/>
              </p:nvSpPr>
              <p:spPr>
                <a:xfrm rot="180752" flipH="1">
                  <a:off x="9829527" y="196388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Cylinder 229">
                  <a:extLst>
                    <a:ext uri="{FF2B5EF4-FFF2-40B4-BE49-F238E27FC236}">
                      <a16:creationId xmlns:a16="http://schemas.microsoft.com/office/drawing/2014/main" id="{CC3696C3-F2C4-3DC0-CB06-79D3CFB1A498}"/>
                    </a:ext>
                  </a:extLst>
                </p:cNvPr>
                <p:cNvSpPr/>
                <p:nvPr/>
              </p:nvSpPr>
              <p:spPr>
                <a:xfrm rot="180752" flipH="1">
                  <a:off x="9971619" y="180879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Cylinder 230">
                  <a:extLst>
                    <a:ext uri="{FF2B5EF4-FFF2-40B4-BE49-F238E27FC236}">
                      <a16:creationId xmlns:a16="http://schemas.microsoft.com/office/drawing/2014/main" id="{C7B8E183-E70C-75E8-6F2D-D049ED7C9812}"/>
                    </a:ext>
                  </a:extLst>
                </p:cNvPr>
                <p:cNvSpPr/>
                <p:nvPr/>
              </p:nvSpPr>
              <p:spPr>
                <a:xfrm flipH="1">
                  <a:off x="10060819" y="184270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Cylinder 231">
                  <a:extLst>
                    <a:ext uri="{FF2B5EF4-FFF2-40B4-BE49-F238E27FC236}">
                      <a16:creationId xmlns:a16="http://schemas.microsoft.com/office/drawing/2014/main" id="{4D8E5DF4-CF52-146F-2704-FCF2E4730235}"/>
                    </a:ext>
                  </a:extLst>
                </p:cNvPr>
                <p:cNvSpPr/>
                <p:nvPr/>
              </p:nvSpPr>
              <p:spPr>
                <a:xfrm rot="21171034" flipH="1">
                  <a:off x="10381092" y="181584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Cylinder 232">
                  <a:extLst>
                    <a:ext uri="{FF2B5EF4-FFF2-40B4-BE49-F238E27FC236}">
                      <a16:creationId xmlns:a16="http://schemas.microsoft.com/office/drawing/2014/main" id="{02CEF5D0-4EF2-C8EA-D3E0-E8C7B726668D}"/>
                    </a:ext>
                  </a:extLst>
                </p:cNvPr>
                <p:cNvSpPr/>
                <p:nvPr/>
              </p:nvSpPr>
              <p:spPr>
                <a:xfrm flipH="1">
                  <a:off x="10219069" y="181544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Cylinder 233">
                  <a:extLst>
                    <a:ext uri="{FF2B5EF4-FFF2-40B4-BE49-F238E27FC236}">
                      <a16:creationId xmlns:a16="http://schemas.microsoft.com/office/drawing/2014/main" id="{530B2C45-6E8B-EB0D-26C9-964C0F191FC9}"/>
                    </a:ext>
                  </a:extLst>
                </p:cNvPr>
                <p:cNvSpPr/>
                <p:nvPr/>
              </p:nvSpPr>
              <p:spPr>
                <a:xfrm flipH="1">
                  <a:off x="10129708" y="181534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Cylinder 234">
                  <a:extLst>
                    <a:ext uri="{FF2B5EF4-FFF2-40B4-BE49-F238E27FC236}">
                      <a16:creationId xmlns:a16="http://schemas.microsoft.com/office/drawing/2014/main" id="{31C7DB88-CBA5-7F31-1F36-DE39B0D7951B}"/>
                    </a:ext>
                  </a:extLst>
                </p:cNvPr>
                <p:cNvSpPr/>
                <p:nvPr/>
              </p:nvSpPr>
              <p:spPr>
                <a:xfrm rot="512248" flipH="1">
                  <a:off x="10313882" y="181937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Cylinder 235">
                  <a:extLst>
                    <a:ext uri="{FF2B5EF4-FFF2-40B4-BE49-F238E27FC236}">
                      <a16:creationId xmlns:a16="http://schemas.microsoft.com/office/drawing/2014/main" id="{E83EA094-8DC1-729D-351A-75D0E082A822}"/>
                    </a:ext>
                  </a:extLst>
                </p:cNvPr>
                <p:cNvSpPr/>
                <p:nvPr/>
              </p:nvSpPr>
              <p:spPr>
                <a:xfrm rot="21171034" flipH="1">
                  <a:off x="10134864" y="1906665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Cylinder 236">
                  <a:extLst>
                    <a:ext uri="{FF2B5EF4-FFF2-40B4-BE49-F238E27FC236}">
                      <a16:creationId xmlns:a16="http://schemas.microsoft.com/office/drawing/2014/main" id="{82C2893A-C4DE-845C-1170-A9DD33A660D0}"/>
                    </a:ext>
                  </a:extLst>
                </p:cNvPr>
                <p:cNvSpPr/>
                <p:nvPr/>
              </p:nvSpPr>
              <p:spPr>
                <a:xfrm rot="180752" flipH="1">
                  <a:off x="10049760" y="191759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Cylinder 237">
                  <a:extLst>
                    <a:ext uri="{FF2B5EF4-FFF2-40B4-BE49-F238E27FC236}">
                      <a16:creationId xmlns:a16="http://schemas.microsoft.com/office/drawing/2014/main" id="{98CDE178-7EAE-FF9B-2852-5A18A9A60D42}"/>
                    </a:ext>
                  </a:extLst>
                </p:cNvPr>
                <p:cNvSpPr/>
                <p:nvPr/>
              </p:nvSpPr>
              <p:spPr>
                <a:xfrm flipH="1">
                  <a:off x="10138960" y="195150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Cylinder 238">
                  <a:extLst>
                    <a:ext uri="{FF2B5EF4-FFF2-40B4-BE49-F238E27FC236}">
                      <a16:creationId xmlns:a16="http://schemas.microsoft.com/office/drawing/2014/main" id="{D0C3A8FB-A1E5-278D-CC07-793DB00A589A}"/>
                    </a:ext>
                  </a:extLst>
                </p:cNvPr>
                <p:cNvSpPr/>
                <p:nvPr/>
              </p:nvSpPr>
              <p:spPr>
                <a:xfrm flipH="1">
                  <a:off x="10297210" y="192424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Cylinder 239">
                  <a:extLst>
                    <a:ext uri="{FF2B5EF4-FFF2-40B4-BE49-F238E27FC236}">
                      <a16:creationId xmlns:a16="http://schemas.microsoft.com/office/drawing/2014/main" id="{13ABC6C3-E44B-36B0-D10E-6FA22B015010}"/>
                    </a:ext>
                  </a:extLst>
                </p:cNvPr>
                <p:cNvSpPr/>
                <p:nvPr/>
              </p:nvSpPr>
              <p:spPr>
                <a:xfrm flipH="1">
                  <a:off x="10207849" y="19241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Cylinder 240">
                  <a:extLst>
                    <a:ext uri="{FF2B5EF4-FFF2-40B4-BE49-F238E27FC236}">
                      <a16:creationId xmlns:a16="http://schemas.microsoft.com/office/drawing/2014/main" id="{25DA8893-6C20-D618-45E4-4C5B8EE17ACD}"/>
                    </a:ext>
                  </a:extLst>
                </p:cNvPr>
                <p:cNvSpPr/>
                <p:nvPr/>
              </p:nvSpPr>
              <p:spPr>
                <a:xfrm rot="512248" flipH="1">
                  <a:off x="10392023" y="192817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Cylinder 241">
                  <a:extLst>
                    <a:ext uri="{FF2B5EF4-FFF2-40B4-BE49-F238E27FC236}">
                      <a16:creationId xmlns:a16="http://schemas.microsoft.com/office/drawing/2014/main" id="{319D178B-15FD-B5B1-4B38-3D7F29D648FC}"/>
                    </a:ext>
                  </a:extLst>
                </p:cNvPr>
                <p:cNvSpPr/>
                <p:nvPr/>
              </p:nvSpPr>
              <p:spPr>
                <a:xfrm rot="180752" flipH="1">
                  <a:off x="9920941" y="194806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Cylinder 242">
                  <a:extLst>
                    <a:ext uri="{FF2B5EF4-FFF2-40B4-BE49-F238E27FC236}">
                      <a16:creationId xmlns:a16="http://schemas.microsoft.com/office/drawing/2014/main" id="{E3C8028F-A4D6-EB3F-D6E3-26AB4CA26E34}"/>
                    </a:ext>
                  </a:extLst>
                </p:cNvPr>
                <p:cNvSpPr/>
                <p:nvPr/>
              </p:nvSpPr>
              <p:spPr>
                <a:xfrm flipH="1">
                  <a:off x="10010141" y="196600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Cylinder 243">
                  <a:extLst>
                    <a:ext uri="{FF2B5EF4-FFF2-40B4-BE49-F238E27FC236}">
                      <a16:creationId xmlns:a16="http://schemas.microsoft.com/office/drawing/2014/main" id="{3693F119-F105-D0D0-2317-DF6E62D6DCDA}"/>
                    </a:ext>
                  </a:extLst>
                </p:cNvPr>
                <p:cNvSpPr/>
                <p:nvPr/>
              </p:nvSpPr>
              <p:spPr>
                <a:xfrm rot="21171034" flipH="1">
                  <a:off x="10072727" y="195003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Cylinder 244">
                  <a:extLst>
                    <a:ext uri="{FF2B5EF4-FFF2-40B4-BE49-F238E27FC236}">
                      <a16:creationId xmlns:a16="http://schemas.microsoft.com/office/drawing/2014/main" id="{7729A5F9-B61A-BC57-9C5F-53AEA27C822C}"/>
                    </a:ext>
                  </a:extLst>
                </p:cNvPr>
                <p:cNvSpPr/>
                <p:nvPr/>
              </p:nvSpPr>
              <p:spPr>
                <a:xfrm rot="180752" flipH="1">
                  <a:off x="10229049" y="195399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Cylinder 245">
                  <a:extLst>
                    <a:ext uri="{FF2B5EF4-FFF2-40B4-BE49-F238E27FC236}">
                      <a16:creationId xmlns:a16="http://schemas.microsoft.com/office/drawing/2014/main" id="{C332F2F4-8D55-4B35-C0AF-F43042781D09}"/>
                    </a:ext>
                  </a:extLst>
                </p:cNvPr>
                <p:cNvSpPr/>
                <p:nvPr/>
              </p:nvSpPr>
              <p:spPr>
                <a:xfrm flipH="1">
                  <a:off x="8597999" y="193798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Cylinder 246">
                  <a:extLst>
                    <a:ext uri="{FF2B5EF4-FFF2-40B4-BE49-F238E27FC236}">
                      <a16:creationId xmlns:a16="http://schemas.microsoft.com/office/drawing/2014/main" id="{E07949E8-D54C-DB14-1742-00476D5A0F3B}"/>
                    </a:ext>
                  </a:extLst>
                </p:cNvPr>
                <p:cNvSpPr/>
                <p:nvPr/>
              </p:nvSpPr>
              <p:spPr>
                <a:xfrm rot="512248" flipH="1">
                  <a:off x="8579206" y="197712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1C85A227-E165-A169-7C9B-CBC766BDC00E}"/>
                </a:ext>
              </a:extLst>
            </p:cNvPr>
            <p:cNvSpPr txBox="1"/>
            <p:nvPr/>
          </p:nvSpPr>
          <p:spPr>
            <a:xfrm>
              <a:off x="3552384" y="3028649"/>
              <a:ext cx="1524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Drop cast</a:t>
              </a:r>
              <a:r>
                <a:rPr lang="en-US" sz="800" kern="0" dirty="0">
                  <a:solidFill>
                    <a:srgbClr val="000000"/>
                  </a:solidFill>
                  <a:latin typeface="Arial"/>
                </a:rPr>
                <a:t>ed the prepared solution on the nanostructure</a:t>
              </a:r>
              <a:endParaRPr kumimoji="0" lang="en-IN" sz="800" b="0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37" name="Arrow: Right 336">
            <a:extLst>
              <a:ext uri="{FF2B5EF4-FFF2-40B4-BE49-F238E27FC236}">
                <a16:creationId xmlns:a16="http://schemas.microsoft.com/office/drawing/2014/main" id="{A265F48E-D8C6-50B4-40BD-45B6AA6B0CA2}"/>
              </a:ext>
            </a:extLst>
          </p:cNvPr>
          <p:cNvSpPr/>
          <p:nvPr/>
        </p:nvSpPr>
        <p:spPr>
          <a:xfrm rot="5400000">
            <a:off x="7536387" y="3564328"/>
            <a:ext cx="673738" cy="339716"/>
          </a:xfrm>
          <a:prstGeom prst="rightArrow">
            <a:avLst/>
          </a:prstGeom>
          <a:gradFill rotWithShape="1">
            <a:gsLst>
              <a:gs pos="0">
                <a:srgbClr val="212121">
                  <a:tint val="50000"/>
                  <a:satMod val="300000"/>
                </a:srgbClr>
              </a:gs>
              <a:gs pos="35000">
                <a:srgbClr val="212121">
                  <a:tint val="37000"/>
                  <a:satMod val="300000"/>
                </a:srgbClr>
              </a:gs>
              <a:gs pos="100000">
                <a:srgbClr val="2121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2" name="Arrow: Right 591">
            <a:extLst>
              <a:ext uri="{FF2B5EF4-FFF2-40B4-BE49-F238E27FC236}">
                <a16:creationId xmlns:a16="http://schemas.microsoft.com/office/drawing/2014/main" id="{0D435FEA-1E65-FAAE-AA22-74C1EA06EBDF}"/>
              </a:ext>
            </a:extLst>
          </p:cNvPr>
          <p:cNvSpPr/>
          <p:nvPr/>
        </p:nvSpPr>
        <p:spPr>
          <a:xfrm rot="10800000">
            <a:off x="4538558" y="4818442"/>
            <a:ext cx="887480" cy="499184"/>
          </a:xfrm>
          <a:prstGeom prst="rightArrow">
            <a:avLst/>
          </a:prstGeom>
          <a:gradFill rotWithShape="1">
            <a:gsLst>
              <a:gs pos="0">
                <a:srgbClr val="212121">
                  <a:tint val="50000"/>
                  <a:satMod val="300000"/>
                </a:srgbClr>
              </a:gs>
              <a:gs pos="35000">
                <a:srgbClr val="212121">
                  <a:tint val="37000"/>
                  <a:satMod val="300000"/>
                </a:srgbClr>
              </a:gs>
              <a:gs pos="100000">
                <a:srgbClr val="2121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34ACBCDC-BD08-50FC-B162-340057A45E53}"/>
              </a:ext>
            </a:extLst>
          </p:cNvPr>
          <p:cNvSpPr txBox="1"/>
          <p:nvPr/>
        </p:nvSpPr>
        <p:spPr>
          <a:xfrm>
            <a:off x="4555575" y="4568560"/>
            <a:ext cx="12524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Rinse in DI</a:t>
            </a:r>
            <a:endParaRPr kumimoji="0" lang="en-IN" sz="800" b="0" i="0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1223A451-24E6-374E-7E39-BF9561EC4CDF}"/>
              </a:ext>
            </a:extLst>
          </p:cNvPr>
          <p:cNvGrpSpPr/>
          <p:nvPr/>
        </p:nvGrpSpPr>
        <p:grpSpPr>
          <a:xfrm>
            <a:off x="2487124" y="4664682"/>
            <a:ext cx="1747273" cy="1355333"/>
            <a:chOff x="7325861" y="5146040"/>
            <a:chExt cx="1604777" cy="1167604"/>
          </a:xfrm>
        </p:grpSpPr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D24000C3-066D-FB3B-CD6E-CF59EE245888}"/>
                </a:ext>
              </a:extLst>
            </p:cNvPr>
            <p:cNvGrpSpPr/>
            <p:nvPr/>
          </p:nvGrpSpPr>
          <p:grpSpPr>
            <a:xfrm>
              <a:off x="7325861" y="5146040"/>
              <a:ext cx="1604777" cy="721360"/>
              <a:chOff x="7134512" y="5237480"/>
              <a:chExt cx="1315875" cy="556578"/>
            </a:xfrm>
          </p:grpSpPr>
          <p:grpSp>
            <p:nvGrpSpPr>
              <p:cNvPr id="815" name="Group 814">
                <a:extLst>
                  <a:ext uri="{FF2B5EF4-FFF2-40B4-BE49-F238E27FC236}">
                    <a16:creationId xmlns:a16="http://schemas.microsoft.com/office/drawing/2014/main" id="{4A555FF2-B5BB-1EC9-A5CF-47B6EA41A398}"/>
                  </a:ext>
                </a:extLst>
              </p:cNvPr>
              <p:cNvGrpSpPr/>
              <p:nvPr/>
            </p:nvGrpSpPr>
            <p:grpSpPr>
              <a:xfrm>
                <a:off x="7134512" y="5237480"/>
                <a:ext cx="1315875" cy="556578"/>
                <a:chOff x="7134512" y="5135974"/>
                <a:chExt cx="1524006" cy="658084"/>
              </a:xfrm>
            </p:grpSpPr>
            <p:grpSp>
              <p:nvGrpSpPr>
                <p:cNvPr id="705" name="Group 704">
                  <a:extLst>
                    <a:ext uri="{FF2B5EF4-FFF2-40B4-BE49-F238E27FC236}">
                      <a16:creationId xmlns:a16="http://schemas.microsoft.com/office/drawing/2014/main" id="{3EE23DA7-CA04-1CE2-A995-60F4EAA8CC9B}"/>
                    </a:ext>
                  </a:extLst>
                </p:cNvPr>
                <p:cNvGrpSpPr/>
                <p:nvPr/>
              </p:nvGrpSpPr>
              <p:grpSpPr>
                <a:xfrm>
                  <a:off x="7134512" y="5273948"/>
                  <a:ext cx="1524006" cy="520110"/>
                  <a:chOff x="3668392" y="3282490"/>
                  <a:chExt cx="637758" cy="293020"/>
                </a:xfrm>
              </p:grpSpPr>
              <p:sp>
                <p:nvSpPr>
                  <p:cNvPr id="706" name="Cube 705">
                    <a:extLst>
                      <a:ext uri="{FF2B5EF4-FFF2-40B4-BE49-F238E27FC236}">
                        <a16:creationId xmlns:a16="http://schemas.microsoft.com/office/drawing/2014/main" id="{BDCF26C1-AF0C-5434-76A8-50F0D1B2182C}"/>
                      </a:ext>
                    </a:extLst>
                  </p:cNvPr>
                  <p:cNvSpPr/>
                  <p:nvPr/>
                </p:nvSpPr>
                <p:spPr>
                  <a:xfrm>
                    <a:off x="3668392" y="3282490"/>
                    <a:ext cx="637758" cy="293020"/>
                  </a:xfrm>
                  <a:prstGeom prst="cube">
                    <a:avLst>
                      <a:gd name="adj" fmla="val 67537"/>
                    </a:avLst>
                  </a:prstGeom>
                  <a:gradFill rotWithShape="1">
                    <a:gsLst>
                      <a:gs pos="0">
                        <a:srgbClr val="78909C">
                          <a:tint val="50000"/>
                          <a:satMod val="300000"/>
                        </a:srgbClr>
                      </a:gs>
                      <a:gs pos="35000">
                        <a:srgbClr val="78909C">
                          <a:tint val="37000"/>
                          <a:satMod val="300000"/>
                        </a:srgbClr>
                      </a:gs>
                      <a:gs pos="100000">
                        <a:srgbClr val="78909C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7" name="Cube 706">
                    <a:extLst>
                      <a:ext uri="{FF2B5EF4-FFF2-40B4-BE49-F238E27FC236}">
                        <a16:creationId xmlns:a16="http://schemas.microsoft.com/office/drawing/2014/main" id="{728A9E86-223D-D44F-AA58-EE02F9189D9E}"/>
                      </a:ext>
                    </a:extLst>
                  </p:cNvPr>
                  <p:cNvSpPr/>
                  <p:nvPr/>
                </p:nvSpPr>
                <p:spPr>
                  <a:xfrm>
                    <a:off x="3680246" y="3286300"/>
                    <a:ext cx="615529" cy="190149"/>
                  </a:xfrm>
                  <a:prstGeom prst="cube">
                    <a:avLst>
                      <a:gd name="adj" fmla="val 98253"/>
                    </a:avLst>
                  </a:prstGeom>
                  <a:gradFill rotWithShape="1">
                    <a:gsLst>
                      <a:gs pos="0">
                        <a:srgbClr val="0097A7">
                          <a:tint val="50000"/>
                          <a:satMod val="300000"/>
                        </a:srgbClr>
                      </a:gs>
                      <a:gs pos="35000">
                        <a:srgbClr val="0097A7">
                          <a:tint val="37000"/>
                          <a:satMod val="300000"/>
                        </a:srgbClr>
                      </a:gs>
                      <a:gs pos="100000">
                        <a:srgbClr val="0097A7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50E87AF0-B123-5DC3-61F0-253759690B20}"/>
                    </a:ext>
                  </a:extLst>
                </p:cNvPr>
                <p:cNvGrpSpPr/>
                <p:nvPr/>
              </p:nvGrpSpPr>
              <p:grpSpPr>
                <a:xfrm>
                  <a:off x="7164661" y="5135974"/>
                  <a:ext cx="1430173" cy="475156"/>
                  <a:chOff x="9711710" y="1778676"/>
                  <a:chExt cx="1430173" cy="475156"/>
                </a:xfrm>
                <a:solidFill>
                  <a:schemeClr val="bg1">
                    <a:lumMod val="85000"/>
                  </a:schemeClr>
                </a:solidFill>
              </p:grpSpPr>
              <p:sp>
                <p:nvSpPr>
                  <p:cNvPr id="709" name="Cylinder 708">
                    <a:extLst>
                      <a:ext uri="{FF2B5EF4-FFF2-40B4-BE49-F238E27FC236}">
                        <a16:creationId xmlns:a16="http://schemas.microsoft.com/office/drawing/2014/main" id="{2023BB79-2901-62D8-C777-35A73BA0B7EE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9948850" y="178345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0" name="Cylinder 709">
                    <a:extLst>
                      <a:ext uri="{FF2B5EF4-FFF2-40B4-BE49-F238E27FC236}">
                        <a16:creationId xmlns:a16="http://schemas.microsoft.com/office/drawing/2014/main" id="{D382499E-1357-BBF4-AC62-CB11E1EA84A7}"/>
                      </a:ext>
                    </a:extLst>
                  </p:cNvPr>
                  <p:cNvSpPr/>
                  <p:nvPr/>
                </p:nvSpPr>
                <p:spPr>
                  <a:xfrm rot="21298503" flipH="1">
                    <a:off x="9911709" y="1835832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1" name="Cylinder 710">
                    <a:extLst>
                      <a:ext uri="{FF2B5EF4-FFF2-40B4-BE49-F238E27FC236}">
                        <a16:creationId xmlns:a16="http://schemas.microsoft.com/office/drawing/2014/main" id="{774E59FF-981D-4EA1-A37C-9E56AFC14856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9963266" y="185924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2" name="Cylinder 711">
                    <a:extLst>
                      <a:ext uri="{FF2B5EF4-FFF2-40B4-BE49-F238E27FC236}">
                        <a16:creationId xmlns:a16="http://schemas.microsoft.com/office/drawing/2014/main" id="{0FB5A0D3-D38C-5D4A-CCA2-686DCBE6ADCF}"/>
                      </a:ext>
                    </a:extLst>
                  </p:cNvPr>
                  <p:cNvSpPr/>
                  <p:nvPr/>
                </p:nvSpPr>
                <p:spPr>
                  <a:xfrm flipH="1">
                    <a:off x="10008862" y="181075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3" name="Cylinder 712">
                    <a:extLst>
                      <a:ext uri="{FF2B5EF4-FFF2-40B4-BE49-F238E27FC236}">
                        <a16:creationId xmlns:a16="http://schemas.microsoft.com/office/drawing/2014/main" id="{A6FBD89E-B0F0-3BDF-7474-4DF8A8C4EA96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9920274" y="1887272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4" name="Cylinder 713">
                    <a:extLst>
                      <a:ext uri="{FF2B5EF4-FFF2-40B4-BE49-F238E27FC236}">
                        <a16:creationId xmlns:a16="http://schemas.microsoft.com/office/drawing/2014/main" id="{73AD6A4E-A31C-5EFD-075E-7B72279E0FC8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224339" y="178913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5" name="Cylinder 714">
                    <a:extLst>
                      <a:ext uri="{FF2B5EF4-FFF2-40B4-BE49-F238E27FC236}">
                        <a16:creationId xmlns:a16="http://schemas.microsoft.com/office/drawing/2014/main" id="{6218AB57-07D1-1554-18F0-83B7E5DA044F}"/>
                      </a:ext>
                    </a:extLst>
                  </p:cNvPr>
                  <p:cNvSpPr/>
                  <p:nvPr/>
                </p:nvSpPr>
                <p:spPr>
                  <a:xfrm flipH="1">
                    <a:off x="10115332" y="178880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6" name="Cylinder 715">
                    <a:extLst>
                      <a:ext uri="{FF2B5EF4-FFF2-40B4-BE49-F238E27FC236}">
                        <a16:creationId xmlns:a16="http://schemas.microsoft.com/office/drawing/2014/main" id="{0852A3C7-99D7-D844-8AAB-8F93AC180F02}"/>
                      </a:ext>
                    </a:extLst>
                  </p:cNvPr>
                  <p:cNvSpPr/>
                  <p:nvPr/>
                </p:nvSpPr>
                <p:spPr>
                  <a:xfrm flipH="1">
                    <a:off x="10055210" y="178872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7" name="Cylinder 716">
                    <a:extLst>
                      <a:ext uri="{FF2B5EF4-FFF2-40B4-BE49-F238E27FC236}">
                        <a16:creationId xmlns:a16="http://schemas.microsoft.com/office/drawing/2014/main" id="{2F5AAA56-1140-78EB-7CFC-E4AFD5FB9361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179121" y="179197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8" name="Cylinder 717">
                    <a:extLst>
                      <a:ext uri="{FF2B5EF4-FFF2-40B4-BE49-F238E27FC236}">
                        <a16:creationId xmlns:a16="http://schemas.microsoft.com/office/drawing/2014/main" id="{85A7E639-AA93-297B-3FD6-CD5381E23153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083386" y="1831663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9" name="Cylinder 718">
                    <a:extLst>
                      <a:ext uri="{FF2B5EF4-FFF2-40B4-BE49-F238E27FC236}">
                        <a16:creationId xmlns:a16="http://schemas.microsoft.com/office/drawing/2014/main" id="{0A7AACD5-E0B9-02D0-F514-EF1C954ECDD8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429095" y="178594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0" name="Cylinder 719">
                    <a:extLst>
                      <a:ext uri="{FF2B5EF4-FFF2-40B4-BE49-F238E27FC236}">
                        <a16:creationId xmlns:a16="http://schemas.microsoft.com/office/drawing/2014/main" id="{1DDB5491-F56A-E3FA-EE34-B42FC815F4ED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705940" y="179491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1" name="Cylinder 720">
                    <a:extLst>
                      <a:ext uri="{FF2B5EF4-FFF2-40B4-BE49-F238E27FC236}">
                        <a16:creationId xmlns:a16="http://schemas.microsoft.com/office/drawing/2014/main" id="{5FE58D6F-50B0-731C-72AD-58030A2B18C2}"/>
                      </a:ext>
                    </a:extLst>
                  </p:cNvPr>
                  <p:cNvSpPr/>
                  <p:nvPr/>
                </p:nvSpPr>
                <p:spPr>
                  <a:xfrm rot="398784" flipH="1">
                    <a:off x="11104742" y="1780352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2" name="Cylinder 721">
                    <a:extLst>
                      <a:ext uri="{FF2B5EF4-FFF2-40B4-BE49-F238E27FC236}">
                        <a16:creationId xmlns:a16="http://schemas.microsoft.com/office/drawing/2014/main" id="{B6371B34-FC9B-DA3A-1E2B-2A7196956346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766726" y="177867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3" name="Cylinder 722">
                    <a:extLst>
                      <a:ext uri="{FF2B5EF4-FFF2-40B4-BE49-F238E27FC236}">
                        <a16:creationId xmlns:a16="http://schemas.microsoft.com/office/drawing/2014/main" id="{6969F941-50CD-2BFC-48D6-3BD08A98D687}"/>
                      </a:ext>
                    </a:extLst>
                  </p:cNvPr>
                  <p:cNvSpPr/>
                  <p:nvPr/>
                </p:nvSpPr>
                <p:spPr>
                  <a:xfrm flipH="1">
                    <a:off x="10826738" y="1805974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4" name="Cylinder 723">
                    <a:extLst>
                      <a:ext uri="{FF2B5EF4-FFF2-40B4-BE49-F238E27FC236}">
                        <a16:creationId xmlns:a16="http://schemas.microsoft.com/office/drawing/2014/main" id="{070E3615-B8DF-F1A2-A8CC-BDE857EFEB6B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1047556" y="181334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5" name="Cylinder 724">
                    <a:extLst>
                      <a:ext uri="{FF2B5EF4-FFF2-40B4-BE49-F238E27FC236}">
                        <a16:creationId xmlns:a16="http://schemas.microsoft.com/office/drawing/2014/main" id="{C0A96539-3129-307B-C8E6-B2F48E28454A}"/>
                      </a:ext>
                    </a:extLst>
                  </p:cNvPr>
                  <p:cNvSpPr/>
                  <p:nvPr/>
                </p:nvSpPr>
                <p:spPr>
                  <a:xfrm flipH="1">
                    <a:off x="10933207" y="1784024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6" name="Cylinder 725">
                    <a:extLst>
                      <a:ext uri="{FF2B5EF4-FFF2-40B4-BE49-F238E27FC236}">
                        <a16:creationId xmlns:a16="http://schemas.microsoft.com/office/drawing/2014/main" id="{67CC07ED-14DF-FE8D-5615-4DD62C93D073}"/>
                      </a:ext>
                    </a:extLst>
                  </p:cNvPr>
                  <p:cNvSpPr/>
                  <p:nvPr/>
                </p:nvSpPr>
                <p:spPr>
                  <a:xfrm flipH="1">
                    <a:off x="10873086" y="178394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7" name="Cylinder 726">
                    <a:extLst>
                      <a:ext uri="{FF2B5EF4-FFF2-40B4-BE49-F238E27FC236}">
                        <a16:creationId xmlns:a16="http://schemas.microsoft.com/office/drawing/2014/main" id="{E5AB0147-F5D8-D9F6-BAF6-DB78CFCFEB7D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996996" y="178719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8" name="Cylinder 727">
                    <a:extLst>
                      <a:ext uri="{FF2B5EF4-FFF2-40B4-BE49-F238E27FC236}">
                        <a16:creationId xmlns:a16="http://schemas.microsoft.com/office/drawing/2014/main" id="{4685531E-C24A-DB10-969A-6F9EE79A983E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371839" y="179474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9" name="Cylinder 728">
                    <a:extLst>
                      <a:ext uri="{FF2B5EF4-FFF2-40B4-BE49-F238E27FC236}">
                        <a16:creationId xmlns:a16="http://schemas.microsoft.com/office/drawing/2014/main" id="{6175DB48-56F6-BD48-E685-EE01E0467DDE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1851" y="182204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0" name="Cylinder 729">
                    <a:extLst>
                      <a:ext uri="{FF2B5EF4-FFF2-40B4-BE49-F238E27FC236}">
                        <a16:creationId xmlns:a16="http://schemas.microsoft.com/office/drawing/2014/main" id="{1EDFF883-4BD4-22E4-CFE0-1AA8DACC97E4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647327" y="1800422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1" name="Cylinder 730">
                    <a:extLst>
                      <a:ext uri="{FF2B5EF4-FFF2-40B4-BE49-F238E27FC236}">
                        <a16:creationId xmlns:a16="http://schemas.microsoft.com/office/drawing/2014/main" id="{DADE47E3-F18F-514C-3F85-38EBEB2FABE7}"/>
                      </a:ext>
                    </a:extLst>
                  </p:cNvPr>
                  <p:cNvSpPr/>
                  <p:nvPr/>
                </p:nvSpPr>
                <p:spPr>
                  <a:xfrm flipH="1">
                    <a:off x="10538320" y="180009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2" name="Cylinder 731">
                    <a:extLst>
                      <a:ext uri="{FF2B5EF4-FFF2-40B4-BE49-F238E27FC236}">
                        <a16:creationId xmlns:a16="http://schemas.microsoft.com/office/drawing/2014/main" id="{1EC1030C-9D2E-B821-49DC-2518300E562F}"/>
                      </a:ext>
                    </a:extLst>
                  </p:cNvPr>
                  <p:cNvSpPr/>
                  <p:nvPr/>
                </p:nvSpPr>
                <p:spPr>
                  <a:xfrm flipH="1">
                    <a:off x="10478199" y="180001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3" name="Cylinder 732">
                    <a:extLst>
                      <a:ext uri="{FF2B5EF4-FFF2-40B4-BE49-F238E27FC236}">
                        <a16:creationId xmlns:a16="http://schemas.microsoft.com/office/drawing/2014/main" id="{B17B2382-757C-D8A9-47D1-CC0EE757D2A5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602109" y="180326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4" name="Cylinder 733">
                    <a:extLst>
                      <a:ext uri="{FF2B5EF4-FFF2-40B4-BE49-F238E27FC236}">
                        <a16:creationId xmlns:a16="http://schemas.microsoft.com/office/drawing/2014/main" id="{102552BB-BDE8-8884-AAC9-36803BA2BC92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285171" y="181927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5" name="Cylinder 734">
                    <a:extLst>
                      <a:ext uri="{FF2B5EF4-FFF2-40B4-BE49-F238E27FC236}">
                        <a16:creationId xmlns:a16="http://schemas.microsoft.com/office/drawing/2014/main" id="{1F209928-59D0-D5E0-3EDB-40B720BDB2A9}"/>
                      </a:ext>
                    </a:extLst>
                  </p:cNvPr>
                  <p:cNvSpPr/>
                  <p:nvPr/>
                </p:nvSpPr>
                <p:spPr>
                  <a:xfrm rot="21298503" flipH="1">
                    <a:off x="10282231" y="1892153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6" name="Cylinder 735">
                    <a:extLst>
                      <a:ext uri="{FF2B5EF4-FFF2-40B4-BE49-F238E27FC236}">
                        <a16:creationId xmlns:a16="http://schemas.microsoft.com/office/drawing/2014/main" id="{B458C989-ADB3-F24F-1508-05016C3ED823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385978" y="189266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7" name="Cylinder 736">
                    <a:extLst>
                      <a:ext uri="{FF2B5EF4-FFF2-40B4-BE49-F238E27FC236}">
                        <a16:creationId xmlns:a16="http://schemas.microsoft.com/office/drawing/2014/main" id="{FBF749F6-832E-04F4-8FB3-6CB4F1D29F22}"/>
                      </a:ext>
                    </a:extLst>
                  </p:cNvPr>
                  <p:cNvSpPr/>
                  <p:nvPr/>
                </p:nvSpPr>
                <p:spPr>
                  <a:xfrm flipH="1">
                    <a:off x="10345183" y="1846574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8" name="Cylinder 737">
                    <a:extLst>
                      <a:ext uri="{FF2B5EF4-FFF2-40B4-BE49-F238E27FC236}">
                        <a16:creationId xmlns:a16="http://schemas.microsoft.com/office/drawing/2014/main" id="{8D108DA4-A0AF-900C-D5F4-E34F5069480C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9815056" y="1954541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9" name="Cylinder 738">
                    <a:extLst>
                      <a:ext uri="{FF2B5EF4-FFF2-40B4-BE49-F238E27FC236}">
                        <a16:creationId xmlns:a16="http://schemas.microsoft.com/office/drawing/2014/main" id="{D5F1CEEA-AD4B-7345-CEF4-9A0EEF2D80F8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9907299" y="1864090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0" name="Cylinder 739">
                    <a:extLst>
                      <a:ext uri="{FF2B5EF4-FFF2-40B4-BE49-F238E27FC236}">
                        <a16:creationId xmlns:a16="http://schemas.microsoft.com/office/drawing/2014/main" id="{AD8B449C-D450-DB7C-59A2-D5EEB374D99B}"/>
                      </a:ext>
                    </a:extLst>
                  </p:cNvPr>
                  <p:cNvSpPr/>
                  <p:nvPr/>
                </p:nvSpPr>
                <p:spPr>
                  <a:xfrm rot="21298503" flipH="1">
                    <a:off x="9870157" y="1916463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1" name="Cylinder 740">
                    <a:extLst>
                      <a:ext uri="{FF2B5EF4-FFF2-40B4-BE49-F238E27FC236}">
                        <a16:creationId xmlns:a16="http://schemas.microsoft.com/office/drawing/2014/main" id="{1A25F19C-886C-FB03-4AA7-EB52BD583EA4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9921715" y="193987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2" name="Cylinder 741">
                    <a:extLst>
                      <a:ext uri="{FF2B5EF4-FFF2-40B4-BE49-F238E27FC236}">
                        <a16:creationId xmlns:a16="http://schemas.microsoft.com/office/drawing/2014/main" id="{211E7973-C053-BFBD-87DC-020D17507E35}"/>
                      </a:ext>
                    </a:extLst>
                  </p:cNvPr>
                  <p:cNvSpPr/>
                  <p:nvPr/>
                </p:nvSpPr>
                <p:spPr>
                  <a:xfrm flipH="1">
                    <a:off x="9967311" y="189138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3" name="Cylinder 742">
                    <a:extLst>
                      <a:ext uri="{FF2B5EF4-FFF2-40B4-BE49-F238E27FC236}">
                        <a16:creationId xmlns:a16="http://schemas.microsoft.com/office/drawing/2014/main" id="{E5E3E969-0BA5-DB78-53B4-096C6DCDE3B7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182787" y="186976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4" name="Cylinder 743">
                    <a:extLst>
                      <a:ext uri="{FF2B5EF4-FFF2-40B4-BE49-F238E27FC236}">
                        <a16:creationId xmlns:a16="http://schemas.microsoft.com/office/drawing/2014/main" id="{398376A8-2269-22C0-6B7C-4DD915FE6A5D}"/>
                      </a:ext>
                    </a:extLst>
                  </p:cNvPr>
                  <p:cNvSpPr/>
                  <p:nvPr/>
                </p:nvSpPr>
                <p:spPr>
                  <a:xfrm flipH="1">
                    <a:off x="10073781" y="186943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5" name="Cylinder 744">
                    <a:extLst>
                      <a:ext uri="{FF2B5EF4-FFF2-40B4-BE49-F238E27FC236}">
                        <a16:creationId xmlns:a16="http://schemas.microsoft.com/office/drawing/2014/main" id="{DD04CD59-36D1-12D2-DC73-B777593B0348}"/>
                      </a:ext>
                    </a:extLst>
                  </p:cNvPr>
                  <p:cNvSpPr/>
                  <p:nvPr/>
                </p:nvSpPr>
                <p:spPr>
                  <a:xfrm flipH="1">
                    <a:off x="10013659" y="186935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6" name="Cylinder 745">
                    <a:extLst>
                      <a:ext uri="{FF2B5EF4-FFF2-40B4-BE49-F238E27FC236}">
                        <a16:creationId xmlns:a16="http://schemas.microsoft.com/office/drawing/2014/main" id="{27DE55DE-029E-3873-6B76-920070C30C4E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137570" y="187260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7" name="Cylinder 746">
                    <a:extLst>
                      <a:ext uri="{FF2B5EF4-FFF2-40B4-BE49-F238E27FC236}">
                        <a16:creationId xmlns:a16="http://schemas.microsoft.com/office/drawing/2014/main" id="{9A82A536-B012-0CB9-BB42-6556B64CAF8C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041835" y="1912294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8" name="Cylinder 747">
                    <a:extLst>
                      <a:ext uri="{FF2B5EF4-FFF2-40B4-BE49-F238E27FC236}">
                        <a16:creationId xmlns:a16="http://schemas.microsoft.com/office/drawing/2014/main" id="{B41D25F9-B84B-DFC0-7663-69443F1A7D86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387545" y="186657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9" name="Cylinder 748">
                    <a:extLst>
                      <a:ext uri="{FF2B5EF4-FFF2-40B4-BE49-F238E27FC236}">
                        <a16:creationId xmlns:a16="http://schemas.microsoft.com/office/drawing/2014/main" id="{E9D25823-0C24-605C-F830-6650F514F61B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664389" y="187554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0" name="Cylinder 749">
                    <a:extLst>
                      <a:ext uri="{FF2B5EF4-FFF2-40B4-BE49-F238E27FC236}">
                        <a16:creationId xmlns:a16="http://schemas.microsoft.com/office/drawing/2014/main" id="{7DCF1E3B-B339-612B-315A-1062A5829C73}"/>
                      </a:ext>
                    </a:extLst>
                  </p:cNvPr>
                  <p:cNvSpPr/>
                  <p:nvPr/>
                </p:nvSpPr>
                <p:spPr>
                  <a:xfrm rot="398784" flipH="1">
                    <a:off x="11009473" y="187386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1" name="Cylinder 750">
                    <a:extLst>
                      <a:ext uri="{FF2B5EF4-FFF2-40B4-BE49-F238E27FC236}">
                        <a16:creationId xmlns:a16="http://schemas.microsoft.com/office/drawing/2014/main" id="{9EA19306-1206-BB34-437E-D0E80AEDB3CF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725175" y="185930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2" name="Cylinder 751">
                    <a:extLst>
                      <a:ext uri="{FF2B5EF4-FFF2-40B4-BE49-F238E27FC236}">
                        <a16:creationId xmlns:a16="http://schemas.microsoft.com/office/drawing/2014/main" id="{18E0CDFA-1C0A-E5D4-3203-DAF384678B8C}"/>
                      </a:ext>
                    </a:extLst>
                  </p:cNvPr>
                  <p:cNvSpPr/>
                  <p:nvPr/>
                </p:nvSpPr>
                <p:spPr>
                  <a:xfrm flipH="1">
                    <a:off x="10785187" y="188660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3" name="Cylinder 752">
                    <a:extLst>
                      <a:ext uri="{FF2B5EF4-FFF2-40B4-BE49-F238E27FC236}">
                        <a16:creationId xmlns:a16="http://schemas.microsoft.com/office/drawing/2014/main" id="{0FBA9184-8F21-5D88-444D-78712990858E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981589" y="1925750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4" name="Cylinder 753">
                    <a:extLst>
                      <a:ext uri="{FF2B5EF4-FFF2-40B4-BE49-F238E27FC236}">
                        <a16:creationId xmlns:a16="http://schemas.microsoft.com/office/drawing/2014/main" id="{FFB402C7-D682-DAB7-7CBE-44A92E18E262}"/>
                      </a:ext>
                    </a:extLst>
                  </p:cNvPr>
                  <p:cNvSpPr/>
                  <p:nvPr/>
                </p:nvSpPr>
                <p:spPr>
                  <a:xfrm flipH="1">
                    <a:off x="10891657" y="186465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5" name="Cylinder 754">
                    <a:extLst>
                      <a:ext uri="{FF2B5EF4-FFF2-40B4-BE49-F238E27FC236}">
                        <a16:creationId xmlns:a16="http://schemas.microsoft.com/office/drawing/2014/main" id="{04D7A4A1-DF21-DCC1-99D3-1438A1C96B3E}"/>
                      </a:ext>
                    </a:extLst>
                  </p:cNvPr>
                  <p:cNvSpPr/>
                  <p:nvPr/>
                </p:nvSpPr>
                <p:spPr>
                  <a:xfrm flipH="1">
                    <a:off x="10831535" y="186457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6" name="Cylinder 755">
                    <a:extLst>
                      <a:ext uri="{FF2B5EF4-FFF2-40B4-BE49-F238E27FC236}">
                        <a16:creationId xmlns:a16="http://schemas.microsoft.com/office/drawing/2014/main" id="{58265407-DE60-2A18-E340-3DF3E7C97CC8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955446" y="186782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7" name="Cylinder 756">
                    <a:extLst>
                      <a:ext uri="{FF2B5EF4-FFF2-40B4-BE49-F238E27FC236}">
                        <a16:creationId xmlns:a16="http://schemas.microsoft.com/office/drawing/2014/main" id="{88AC918F-A2E1-37A2-B5C0-1CF566357D11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330288" y="187537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8" name="Cylinder 757">
                    <a:extLst>
                      <a:ext uri="{FF2B5EF4-FFF2-40B4-BE49-F238E27FC236}">
                        <a16:creationId xmlns:a16="http://schemas.microsoft.com/office/drawing/2014/main" id="{96B77B6D-5657-8443-81C9-032DD243A70E}"/>
                      </a:ext>
                    </a:extLst>
                  </p:cNvPr>
                  <p:cNvSpPr/>
                  <p:nvPr/>
                </p:nvSpPr>
                <p:spPr>
                  <a:xfrm flipH="1">
                    <a:off x="10390300" y="190267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9" name="Cylinder 758">
                    <a:extLst>
                      <a:ext uri="{FF2B5EF4-FFF2-40B4-BE49-F238E27FC236}">
                        <a16:creationId xmlns:a16="http://schemas.microsoft.com/office/drawing/2014/main" id="{D7890CDC-DF03-2C3F-E8AE-1A259E98BC42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605776" y="1881054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0" name="Cylinder 759">
                    <a:extLst>
                      <a:ext uri="{FF2B5EF4-FFF2-40B4-BE49-F238E27FC236}">
                        <a16:creationId xmlns:a16="http://schemas.microsoft.com/office/drawing/2014/main" id="{601B998A-ABD6-6F30-B883-3AB92725C0BC}"/>
                      </a:ext>
                    </a:extLst>
                  </p:cNvPr>
                  <p:cNvSpPr/>
                  <p:nvPr/>
                </p:nvSpPr>
                <p:spPr>
                  <a:xfrm flipH="1">
                    <a:off x="10496769" y="188072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1" name="Cylinder 760">
                    <a:extLst>
                      <a:ext uri="{FF2B5EF4-FFF2-40B4-BE49-F238E27FC236}">
                        <a16:creationId xmlns:a16="http://schemas.microsoft.com/office/drawing/2014/main" id="{A6226126-1FE4-7452-F3A0-5F4E427E0F08}"/>
                      </a:ext>
                    </a:extLst>
                  </p:cNvPr>
                  <p:cNvSpPr/>
                  <p:nvPr/>
                </p:nvSpPr>
                <p:spPr>
                  <a:xfrm flipH="1">
                    <a:off x="10436648" y="188064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2" name="Cylinder 761">
                    <a:extLst>
                      <a:ext uri="{FF2B5EF4-FFF2-40B4-BE49-F238E27FC236}">
                        <a16:creationId xmlns:a16="http://schemas.microsoft.com/office/drawing/2014/main" id="{77DA6B6F-78C8-380F-7287-937E7174AE38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560558" y="188389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3" name="Cylinder 762">
                    <a:extLst>
                      <a:ext uri="{FF2B5EF4-FFF2-40B4-BE49-F238E27FC236}">
                        <a16:creationId xmlns:a16="http://schemas.microsoft.com/office/drawing/2014/main" id="{FFF47A6F-0C10-5444-3EFC-C567B2AC6E57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243620" y="189990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4" name="Cylinder 763">
                    <a:extLst>
                      <a:ext uri="{FF2B5EF4-FFF2-40B4-BE49-F238E27FC236}">
                        <a16:creationId xmlns:a16="http://schemas.microsoft.com/office/drawing/2014/main" id="{1FFC4C93-DB4D-DC3D-4CFC-5074CE6A98E7}"/>
                      </a:ext>
                    </a:extLst>
                  </p:cNvPr>
                  <p:cNvSpPr/>
                  <p:nvPr/>
                </p:nvSpPr>
                <p:spPr>
                  <a:xfrm flipH="1">
                    <a:off x="10303632" y="192720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5" name="Cylinder 764">
                    <a:extLst>
                      <a:ext uri="{FF2B5EF4-FFF2-40B4-BE49-F238E27FC236}">
                        <a16:creationId xmlns:a16="http://schemas.microsoft.com/office/drawing/2014/main" id="{772C4267-7B69-32D1-73F5-3FF52181A6F5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9810573" y="1981553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6" name="Cylinder 765">
                    <a:extLst>
                      <a:ext uri="{FF2B5EF4-FFF2-40B4-BE49-F238E27FC236}">
                        <a16:creationId xmlns:a16="http://schemas.microsoft.com/office/drawing/2014/main" id="{016643BD-1873-4D86-EBB1-42F5A13EAC7C}"/>
                      </a:ext>
                    </a:extLst>
                  </p:cNvPr>
                  <p:cNvSpPr/>
                  <p:nvPr/>
                </p:nvSpPr>
                <p:spPr>
                  <a:xfrm rot="398784" flipH="1">
                    <a:off x="10209375" y="196698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7" name="Cylinder 766">
                    <a:extLst>
                      <a:ext uri="{FF2B5EF4-FFF2-40B4-BE49-F238E27FC236}">
                        <a16:creationId xmlns:a16="http://schemas.microsoft.com/office/drawing/2014/main" id="{9F047A64-D2D2-68D4-F8EA-AA1CD291BF22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9871359" y="1965313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8" name="Cylinder 767">
                    <a:extLst>
                      <a:ext uri="{FF2B5EF4-FFF2-40B4-BE49-F238E27FC236}">
                        <a16:creationId xmlns:a16="http://schemas.microsoft.com/office/drawing/2014/main" id="{9EFAF1D9-FF8C-34DA-CC08-BC4BCED42141}"/>
                      </a:ext>
                    </a:extLst>
                  </p:cNvPr>
                  <p:cNvSpPr/>
                  <p:nvPr/>
                </p:nvSpPr>
                <p:spPr>
                  <a:xfrm flipH="1">
                    <a:off x="9931372" y="1992610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9" name="Cylinder 768">
                    <a:extLst>
                      <a:ext uri="{FF2B5EF4-FFF2-40B4-BE49-F238E27FC236}">
                        <a16:creationId xmlns:a16="http://schemas.microsoft.com/office/drawing/2014/main" id="{F869E3E5-D393-9832-7B50-CBE39D5B464E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146848" y="197098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0" name="Cylinder 769">
                    <a:extLst>
                      <a:ext uri="{FF2B5EF4-FFF2-40B4-BE49-F238E27FC236}">
                        <a16:creationId xmlns:a16="http://schemas.microsoft.com/office/drawing/2014/main" id="{FAA6B87E-2206-25C1-694C-C046AFE13642}"/>
                      </a:ext>
                    </a:extLst>
                  </p:cNvPr>
                  <p:cNvSpPr/>
                  <p:nvPr/>
                </p:nvSpPr>
                <p:spPr>
                  <a:xfrm flipH="1">
                    <a:off x="10037840" y="1970662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1" name="Cylinder 770">
                    <a:extLst>
                      <a:ext uri="{FF2B5EF4-FFF2-40B4-BE49-F238E27FC236}">
                        <a16:creationId xmlns:a16="http://schemas.microsoft.com/office/drawing/2014/main" id="{70943200-994B-44A4-15F6-AA7C3593B830}"/>
                      </a:ext>
                    </a:extLst>
                  </p:cNvPr>
                  <p:cNvSpPr/>
                  <p:nvPr/>
                </p:nvSpPr>
                <p:spPr>
                  <a:xfrm flipH="1">
                    <a:off x="9977719" y="1970581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2" name="Cylinder 771">
                    <a:extLst>
                      <a:ext uri="{FF2B5EF4-FFF2-40B4-BE49-F238E27FC236}">
                        <a16:creationId xmlns:a16="http://schemas.microsoft.com/office/drawing/2014/main" id="{5235EC56-B7ED-5327-1455-FAC2203889AD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101629" y="1973832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3" name="Cylinder 772">
                    <a:extLst>
                      <a:ext uri="{FF2B5EF4-FFF2-40B4-BE49-F238E27FC236}">
                        <a16:creationId xmlns:a16="http://schemas.microsoft.com/office/drawing/2014/main" id="{E935255E-D351-5F76-48C5-1B23DE17E5CA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9751960" y="1987060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4" name="Cylinder 773">
                    <a:extLst>
                      <a:ext uri="{FF2B5EF4-FFF2-40B4-BE49-F238E27FC236}">
                        <a16:creationId xmlns:a16="http://schemas.microsoft.com/office/drawing/2014/main" id="{FDFD7032-BE42-BE1C-D2C0-A53C44AC731A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9769022" y="205575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5" name="Cylinder 774">
                    <a:extLst>
                      <a:ext uri="{FF2B5EF4-FFF2-40B4-BE49-F238E27FC236}">
                        <a16:creationId xmlns:a16="http://schemas.microsoft.com/office/drawing/2014/main" id="{4791BFC4-23C9-62F8-181D-47BD9F1CCF37}"/>
                      </a:ext>
                    </a:extLst>
                  </p:cNvPr>
                  <p:cNvSpPr/>
                  <p:nvPr/>
                </p:nvSpPr>
                <p:spPr>
                  <a:xfrm rot="398784" flipH="1">
                    <a:off x="10167825" y="2047620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6" name="Cylinder 775">
                    <a:extLst>
                      <a:ext uri="{FF2B5EF4-FFF2-40B4-BE49-F238E27FC236}">
                        <a16:creationId xmlns:a16="http://schemas.microsoft.com/office/drawing/2014/main" id="{36A81432-0325-1587-88EA-3169DF718665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9829808" y="2045944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7" name="Cylinder 776">
                    <a:extLst>
                      <a:ext uri="{FF2B5EF4-FFF2-40B4-BE49-F238E27FC236}">
                        <a16:creationId xmlns:a16="http://schemas.microsoft.com/office/drawing/2014/main" id="{5189F1E0-E3E0-CC42-11D2-8B23FB1C36A7}"/>
                      </a:ext>
                    </a:extLst>
                  </p:cNvPr>
                  <p:cNvSpPr/>
                  <p:nvPr/>
                </p:nvSpPr>
                <p:spPr>
                  <a:xfrm flipH="1">
                    <a:off x="9889820" y="2063600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8" name="Cylinder 777">
                    <a:extLst>
                      <a:ext uri="{FF2B5EF4-FFF2-40B4-BE49-F238E27FC236}">
                        <a16:creationId xmlns:a16="http://schemas.microsoft.com/office/drawing/2014/main" id="{4E4EAD32-200C-C4B9-4631-7353EAB44A49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105296" y="2051620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9" name="Cylinder 778">
                    <a:extLst>
                      <a:ext uri="{FF2B5EF4-FFF2-40B4-BE49-F238E27FC236}">
                        <a16:creationId xmlns:a16="http://schemas.microsoft.com/office/drawing/2014/main" id="{ED8B7EE6-CAFA-718B-09BC-08F75FC4F488}"/>
                      </a:ext>
                    </a:extLst>
                  </p:cNvPr>
                  <p:cNvSpPr/>
                  <p:nvPr/>
                </p:nvSpPr>
                <p:spPr>
                  <a:xfrm flipH="1">
                    <a:off x="9996290" y="2051293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0" name="Cylinder 779">
                    <a:extLst>
                      <a:ext uri="{FF2B5EF4-FFF2-40B4-BE49-F238E27FC236}">
                        <a16:creationId xmlns:a16="http://schemas.microsoft.com/office/drawing/2014/main" id="{6D7C956B-5AF1-82AF-0FF0-D4E628BE0DD6}"/>
                      </a:ext>
                    </a:extLst>
                  </p:cNvPr>
                  <p:cNvSpPr/>
                  <p:nvPr/>
                </p:nvSpPr>
                <p:spPr>
                  <a:xfrm flipH="1">
                    <a:off x="9936169" y="2051213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1" name="Cylinder 780">
                    <a:extLst>
                      <a:ext uri="{FF2B5EF4-FFF2-40B4-BE49-F238E27FC236}">
                        <a16:creationId xmlns:a16="http://schemas.microsoft.com/office/drawing/2014/main" id="{14E66769-F233-7B7D-F534-523C2D853DBE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060079" y="2054463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2" name="Cylinder 781">
                    <a:extLst>
                      <a:ext uri="{FF2B5EF4-FFF2-40B4-BE49-F238E27FC236}">
                        <a16:creationId xmlns:a16="http://schemas.microsoft.com/office/drawing/2014/main" id="{994356DE-B92D-F538-CA4D-3A558AD8A39C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287388" y="195955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3" name="Cylinder 782">
                    <a:extLst>
                      <a:ext uri="{FF2B5EF4-FFF2-40B4-BE49-F238E27FC236}">
                        <a16:creationId xmlns:a16="http://schemas.microsoft.com/office/drawing/2014/main" id="{E9470442-536B-CBD9-B5CE-4234ABFD3D22}"/>
                      </a:ext>
                    </a:extLst>
                  </p:cNvPr>
                  <p:cNvSpPr/>
                  <p:nvPr/>
                </p:nvSpPr>
                <p:spPr>
                  <a:xfrm flipH="1">
                    <a:off x="10347401" y="198685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4" name="Cylinder 783">
                    <a:extLst>
                      <a:ext uri="{FF2B5EF4-FFF2-40B4-BE49-F238E27FC236}">
                        <a16:creationId xmlns:a16="http://schemas.microsoft.com/office/drawing/2014/main" id="{B6D8D363-209D-773B-9878-C19635170002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562877" y="1965234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5" name="Cylinder 784">
                    <a:extLst>
                      <a:ext uri="{FF2B5EF4-FFF2-40B4-BE49-F238E27FC236}">
                        <a16:creationId xmlns:a16="http://schemas.microsoft.com/office/drawing/2014/main" id="{4B946535-8055-D76D-317C-1A2584C603E9}"/>
                      </a:ext>
                    </a:extLst>
                  </p:cNvPr>
                  <p:cNvSpPr/>
                  <p:nvPr/>
                </p:nvSpPr>
                <p:spPr>
                  <a:xfrm flipH="1">
                    <a:off x="10453869" y="196490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6" name="Cylinder 785">
                    <a:extLst>
                      <a:ext uri="{FF2B5EF4-FFF2-40B4-BE49-F238E27FC236}">
                        <a16:creationId xmlns:a16="http://schemas.microsoft.com/office/drawing/2014/main" id="{68B0570D-C2A7-A878-71F1-5700799AEFB8}"/>
                      </a:ext>
                    </a:extLst>
                  </p:cNvPr>
                  <p:cNvSpPr/>
                  <p:nvPr/>
                </p:nvSpPr>
                <p:spPr>
                  <a:xfrm flipH="1">
                    <a:off x="10393748" y="196482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7" name="Cylinder 786">
                    <a:extLst>
                      <a:ext uri="{FF2B5EF4-FFF2-40B4-BE49-F238E27FC236}">
                        <a16:creationId xmlns:a16="http://schemas.microsoft.com/office/drawing/2014/main" id="{A2BBC4AD-0013-EE75-6A0F-A48C05310F43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517659" y="196807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8" name="Cylinder 787">
                    <a:extLst>
                      <a:ext uri="{FF2B5EF4-FFF2-40B4-BE49-F238E27FC236}">
                        <a16:creationId xmlns:a16="http://schemas.microsoft.com/office/drawing/2014/main" id="{649F0B8D-5A7D-E565-49DF-837853A67D65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623709" y="199537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9" name="Cylinder 788">
                    <a:extLst>
                      <a:ext uri="{FF2B5EF4-FFF2-40B4-BE49-F238E27FC236}">
                        <a16:creationId xmlns:a16="http://schemas.microsoft.com/office/drawing/2014/main" id="{667BD9BF-002D-106D-D025-26DC89FC900A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216592" y="205274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0" name="Cylinder 789">
                    <a:extLst>
                      <a:ext uri="{FF2B5EF4-FFF2-40B4-BE49-F238E27FC236}">
                        <a16:creationId xmlns:a16="http://schemas.microsoft.com/office/drawing/2014/main" id="{ECFDF20B-4E89-A85A-4BEC-F08D9503C4DC}"/>
                      </a:ext>
                    </a:extLst>
                  </p:cNvPr>
                  <p:cNvSpPr/>
                  <p:nvPr/>
                </p:nvSpPr>
                <p:spPr>
                  <a:xfrm flipH="1">
                    <a:off x="10276604" y="2054333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1" name="Cylinder 790">
                    <a:extLst>
                      <a:ext uri="{FF2B5EF4-FFF2-40B4-BE49-F238E27FC236}">
                        <a16:creationId xmlns:a16="http://schemas.microsoft.com/office/drawing/2014/main" id="{C28FDEC3-FBB6-EC2F-121D-48C6A1448243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492080" y="205520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2" name="Cylinder 791">
                    <a:extLst>
                      <a:ext uri="{FF2B5EF4-FFF2-40B4-BE49-F238E27FC236}">
                        <a16:creationId xmlns:a16="http://schemas.microsoft.com/office/drawing/2014/main" id="{BF02454E-454E-D862-2BC7-A0AE8D21F185}"/>
                      </a:ext>
                    </a:extLst>
                  </p:cNvPr>
                  <p:cNvSpPr/>
                  <p:nvPr/>
                </p:nvSpPr>
                <p:spPr>
                  <a:xfrm flipH="1">
                    <a:off x="10383073" y="2058094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3" name="Cylinder 792">
                    <a:extLst>
                      <a:ext uri="{FF2B5EF4-FFF2-40B4-BE49-F238E27FC236}">
                        <a16:creationId xmlns:a16="http://schemas.microsoft.com/office/drawing/2014/main" id="{C131DE45-71DE-D4A4-958D-19D4431C4586}"/>
                      </a:ext>
                    </a:extLst>
                  </p:cNvPr>
                  <p:cNvSpPr/>
                  <p:nvPr/>
                </p:nvSpPr>
                <p:spPr>
                  <a:xfrm flipH="1">
                    <a:off x="10322951" y="2054800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4" name="Cylinder 793">
                    <a:extLst>
                      <a:ext uri="{FF2B5EF4-FFF2-40B4-BE49-F238E27FC236}">
                        <a16:creationId xmlns:a16="http://schemas.microsoft.com/office/drawing/2014/main" id="{EB389EB0-E511-5F3F-1323-4618DF088272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446862" y="2061264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5" name="Cylinder 794">
                    <a:extLst>
                      <a:ext uri="{FF2B5EF4-FFF2-40B4-BE49-F238E27FC236}">
                        <a16:creationId xmlns:a16="http://schemas.microsoft.com/office/drawing/2014/main" id="{D21B3F7F-272F-8708-B1FB-3C2E75145CE0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552912" y="205642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6" name="Cylinder 795">
                    <a:extLst>
                      <a:ext uri="{FF2B5EF4-FFF2-40B4-BE49-F238E27FC236}">
                        <a16:creationId xmlns:a16="http://schemas.microsoft.com/office/drawing/2014/main" id="{9CB8D00C-2E1E-11A9-430C-6B75836E536B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648510" y="1931560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7" name="Cylinder 796">
                    <a:extLst>
                      <a:ext uri="{FF2B5EF4-FFF2-40B4-BE49-F238E27FC236}">
                        <a16:creationId xmlns:a16="http://schemas.microsoft.com/office/drawing/2014/main" id="{2A7409F0-B5F3-F023-7F5D-B64C66BC2486}"/>
                      </a:ext>
                    </a:extLst>
                  </p:cNvPr>
                  <p:cNvSpPr/>
                  <p:nvPr/>
                </p:nvSpPr>
                <p:spPr>
                  <a:xfrm flipH="1">
                    <a:off x="10708523" y="1958858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8" name="Cylinder 797">
                    <a:extLst>
                      <a:ext uri="{FF2B5EF4-FFF2-40B4-BE49-F238E27FC236}">
                        <a16:creationId xmlns:a16="http://schemas.microsoft.com/office/drawing/2014/main" id="{635E363C-7572-7FBF-6E9E-889EAFFDF4BF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923999" y="193723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9" name="Cylinder 798">
                    <a:extLst>
                      <a:ext uri="{FF2B5EF4-FFF2-40B4-BE49-F238E27FC236}">
                        <a16:creationId xmlns:a16="http://schemas.microsoft.com/office/drawing/2014/main" id="{489E4E40-6F1C-55F0-77B4-367079011985}"/>
                      </a:ext>
                    </a:extLst>
                  </p:cNvPr>
                  <p:cNvSpPr/>
                  <p:nvPr/>
                </p:nvSpPr>
                <p:spPr>
                  <a:xfrm flipH="1">
                    <a:off x="10814992" y="193690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0" name="Cylinder 799">
                    <a:extLst>
                      <a:ext uri="{FF2B5EF4-FFF2-40B4-BE49-F238E27FC236}">
                        <a16:creationId xmlns:a16="http://schemas.microsoft.com/office/drawing/2014/main" id="{61A4457B-F9ED-B769-7851-4C33DD1BD6BF}"/>
                      </a:ext>
                    </a:extLst>
                  </p:cNvPr>
                  <p:cNvSpPr/>
                  <p:nvPr/>
                </p:nvSpPr>
                <p:spPr>
                  <a:xfrm flipH="1">
                    <a:off x="10754870" y="193682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1" name="Cylinder 800">
                    <a:extLst>
                      <a:ext uri="{FF2B5EF4-FFF2-40B4-BE49-F238E27FC236}">
                        <a16:creationId xmlns:a16="http://schemas.microsoft.com/office/drawing/2014/main" id="{17E2FBC3-9398-25B2-7B8A-657AE9597753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878781" y="194007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2" name="Cylinder 801">
                    <a:extLst>
                      <a:ext uri="{FF2B5EF4-FFF2-40B4-BE49-F238E27FC236}">
                        <a16:creationId xmlns:a16="http://schemas.microsoft.com/office/drawing/2014/main" id="{BDA167A3-A564-2C69-4036-6BE2956782E4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758339" y="201035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3" name="Cylinder 802">
                    <a:extLst>
                      <a:ext uri="{FF2B5EF4-FFF2-40B4-BE49-F238E27FC236}">
                        <a16:creationId xmlns:a16="http://schemas.microsoft.com/office/drawing/2014/main" id="{3F98904F-13CA-BACF-97C1-6A49F7153676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701082" y="201915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4" name="Cylinder 803">
                    <a:extLst>
                      <a:ext uri="{FF2B5EF4-FFF2-40B4-BE49-F238E27FC236}">
                        <a16:creationId xmlns:a16="http://schemas.microsoft.com/office/drawing/2014/main" id="{E874593D-D26C-3B5C-FBAF-444B9CC0A093}"/>
                      </a:ext>
                    </a:extLst>
                  </p:cNvPr>
                  <p:cNvSpPr/>
                  <p:nvPr/>
                </p:nvSpPr>
                <p:spPr>
                  <a:xfrm flipH="1">
                    <a:off x="10761095" y="204645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5" name="Cylinder 804">
                    <a:extLst>
                      <a:ext uri="{FF2B5EF4-FFF2-40B4-BE49-F238E27FC236}">
                        <a16:creationId xmlns:a16="http://schemas.microsoft.com/office/drawing/2014/main" id="{18E954C0-169A-DF85-FB1E-163666461BAA}"/>
                      </a:ext>
                    </a:extLst>
                  </p:cNvPr>
                  <p:cNvSpPr/>
                  <p:nvPr/>
                </p:nvSpPr>
                <p:spPr>
                  <a:xfrm flipH="1">
                    <a:off x="10867564" y="202450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6" name="Cylinder 805">
                    <a:extLst>
                      <a:ext uri="{FF2B5EF4-FFF2-40B4-BE49-F238E27FC236}">
                        <a16:creationId xmlns:a16="http://schemas.microsoft.com/office/drawing/2014/main" id="{8D86311F-831E-80C3-58A2-D0C27AA986A0}"/>
                      </a:ext>
                    </a:extLst>
                  </p:cNvPr>
                  <p:cNvSpPr/>
                  <p:nvPr/>
                </p:nvSpPr>
                <p:spPr>
                  <a:xfrm flipH="1">
                    <a:off x="10807443" y="202442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7" name="Cylinder 806">
                    <a:extLst>
                      <a:ext uri="{FF2B5EF4-FFF2-40B4-BE49-F238E27FC236}">
                        <a16:creationId xmlns:a16="http://schemas.microsoft.com/office/drawing/2014/main" id="{30730731-EA87-FDED-B784-490D4E7A1E08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10931353" y="202767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8" name="Cylinder 807">
                    <a:extLst>
                      <a:ext uri="{FF2B5EF4-FFF2-40B4-BE49-F238E27FC236}">
                        <a16:creationId xmlns:a16="http://schemas.microsoft.com/office/drawing/2014/main" id="{74539CEF-6537-83F9-10C1-B9DA89675CBE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614414" y="204368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9" name="Cylinder 808">
                    <a:extLst>
                      <a:ext uri="{FF2B5EF4-FFF2-40B4-BE49-F238E27FC236}">
                        <a16:creationId xmlns:a16="http://schemas.microsoft.com/office/drawing/2014/main" id="{DA29CAE8-6D0B-8284-6A06-AD71CD8B3F22}"/>
                      </a:ext>
                    </a:extLst>
                  </p:cNvPr>
                  <p:cNvSpPr/>
                  <p:nvPr/>
                </p:nvSpPr>
                <p:spPr>
                  <a:xfrm flipH="1">
                    <a:off x="10674427" y="2058129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0" name="Cylinder 809">
                    <a:extLst>
                      <a:ext uri="{FF2B5EF4-FFF2-40B4-BE49-F238E27FC236}">
                        <a16:creationId xmlns:a16="http://schemas.microsoft.com/office/drawing/2014/main" id="{C1A9339C-6191-C6D2-4507-EB1E30ABF9A2}"/>
                      </a:ext>
                    </a:extLst>
                  </p:cNvPr>
                  <p:cNvSpPr/>
                  <p:nvPr/>
                </p:nvSpPr>
                <p:spPr>
                  <a:xfrm rot="21171034" flipH="1">
                    <a:off x="10716534" y="2045276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1" name="Cylinder 810">
                    <a:extLst>
                      <a:ext uri="{FF2B5EF4-FFF2-40B4-BE49-F238E27FC236}">
                        <a16:creationId xmlns:a16="http://schemas.microsoft.com/office/drawing/2014/main" id="{1DCFBD6C-CA7B-C415-F7A4-346E91F4C636}"/>
                      </a:ext>
                    </a:extLst>
                  </p:cNvPr>
                  <p:cNvSpPr/>
                  <p:nvPr/>
                </p:nvSpPr>
                <p:spPr>
                  <a:xfrm rot="180752" flipH="1">
                    <a:off x="10821706" y="204846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2" name="Cylinder 811">
                    <a:extLst>
                      <a:ext uri="{FF2B5EF4-FFF2-40B4-BE49-F238E27FC236}">
                        <a16:creationId xmlns:a16="http://schemas.microsoft.com/office/drawing/2014/main" id="{F659F339-3BBB-3838-37D5-A8F696E7D423}"/>
                      </a:ext>
                    </a:extLst>
                  </p:cNvPr>
                  <p:cNvSpPr/>
                  <p:nvPr/>
                </p:nvSpPr>
                <p:spPr>
                  <a:xfrm flipH="1">
                    <a:off x="9724354" y="2035575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3" name="Cylinder 812">
                    <a:extLst>
                      <a:ext uri="{FF2B5EF4-FFF2-40B4-BE49-F238E27FC236}">
                        <a16:creationId xmlns:a16="http://schemas.microsoft.com/office/drawing/2014/main" id="{D19B7C26-8543-5C7C-26D8-C9839EB012F3}"/>
                      </a:ext>
                    </a:extLst>
                  </p:cNvPr>
                  <p:cNvSpPr/>
                  <p:nvPr/>
                </p:nvSpPr>
                <p:spPr>
                  <a:xfrm rot="512248" flipH="1">
                    <a:off x="9711710" y="2067087"/>
                    <a:ext cx="37141" cy="186745"/>
                  </a:xfrm>
                  <a:prstGeom prst="can">
                    <a:avLst/>
                  </a:prstGeom>
                  <a:grpFill/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814" name="Cube 813">
                <a:extLst>
                  <a:ext uri="{FF2B5EF4-FFF2-40B4-BE49-F238E27FC236}">
                    <a16:creationId xmlns:a16="http://schemas.microsoft.com/office/drawing/2014/main" id="{87A4FFB3-3A09-BA6D-EA5F-D9117A88C67D}"/>
                  </a:ext>
                </a:extLst>
              </p:cNvPr>
              <p:cNvSpPr/>
              <p:nvPr/>
            </p:nvSpPr>
            <p:spPr>
              <a:xfrm>
                <a:off x="7158791" y="5249939"/>
                <a:ext cx="1276982" cy="393951"/>
              </a:xfrm>
              <a:prstGeom prst="cube">
                <a:avLst>
                  <a:gd name="adj" fmla="val 60331"/>
                </a:avLst>
              </a:prstGeom>
              <a:solidFill>
                <a:schemeClr val="tx1">
                  <a:lumMod val="85000"/>
                  <a:lumOff val="15000"/>
                  <a:alpha val="50000"/>
                </a:schemeClr>
              </a:solidFill>
              <a:ln w="9525">
                <a:noFill/>
                <a:prstDash val="sysDash"/>
              </a:ln>
              <a:effectLst>
                <a:softEdge rad="31750"/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F45B2630-A1CE-9275-9CFD-C6F62376CD88}"/>
                </a:ext>
              </a:extLst>
            </p:cNvPr>
            <p:cNvSpPr txBox="1"/>
            <p:nvPr/>
          </p:nvSpPr>
          <p:spPr>
            <a:xfrm>
              <a:off x="7453357" y="5975090"/>
              <a:ext cx="1150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Ag NP deposited </a:t>
              </a:r>
              <a:r>
                <a:rPr kumimoji="0" lang="en-US" sz="800" b="0" i="0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ZnO</a:t>
              </a:r>
              <a:r>
                <a:rPr kumimoji="0" lang="en-US" sz="800" b="0" i="0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 Nanorods</a:t>
              </a:r>
              <a:endParaRPr kumimoji="0" lang="en-IN" sz="800" b="0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842" name="Group 841">
            <a:extLst>
              <a:ext uri="{FF2B5EF4-FFF2-40B4-BE49-F238E27FC236}">
                <a16:creationId xmlns:a16="http://schemas.microsoft.com/office/drawing/2014/main" id="{5D88F4DB-4F09-3754-F5C8-0F4BEA0A5D37}"/>
              </a:ext>
            </a:extLst>
          </p:cNvPr>
          <p:cNvGrpSpPr/>
          <p:nvPr/>
        </p:nvGrpSpPr>
        <p:grpSpPr>
          <a:xfrm>
            <a:off x="1716023" y="1206147"/>
            <a:ext cx="3644539" cy="2512653"/>
            <a:chOff x="577897" y="1464092"/>
            <a:chExt cx="3347315" cy="2164622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AAD4F9F6-5670-2B95-809A-311AEDA869AD}"/>
                </a:ext>
              </a:extLst>
            </p:cNvPr>
            <p:cNvGrpSpPr/>
            <p:nvPr/>
          </p:nvGrpSpPr>
          <p:grpSpPr>
            <a:xfrm>
              <a:off x="1211475" y="1464092"/>
              <a:ext cx="1885940" cy="2164622"/>
              <a:chOff x="294339" y="1205292"/>
              <a:chExt cx="2804060" cy="2970552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3ACF1C5E-1D11-0248-36A6-074A51A24821}"/>
                  </a:ext>
                </a:extLst>
              </p:cNvPr>
              <p:cNvGrpSpPr/>
              <p:nvPr/>
            </p:nvGrpSpPr>
            <p:grpSpPr>
              <a:xfrm>
                <a:off x="608065" y="1979971"/>
                <a:ext cx="2265928" cy="2195873"/>
                <a:chOff x="5744288" y="1295759"/>
                <a:chExt cx="2265928" cy="2195873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5EB6D5BA-D6FC-9D3C-8132-41C328ACA506}"/>
                    </a:ext>
                  </a:extLst>
                </p:cNvPr>
                <p:cNvGrpSpPr/>
                <p:nvPr/>
              </p:nvGrpSpPr>
              <p:grpSpPr>
                <a:xfrm>
                  <a:off x="6175684" y="1295759"/>
                  <a:ext cx="1416699" cy="1557234"/>
                  <a:chOff x="3117979" y="1310327"/>
                  <a:chExt cx="1006152" cy="1303086"/>
                </a:xfrm>
              </p:grpSpPr>
              <p:sp>
                <p:nvSpPr>
                  <p:cNvPr id="270" name="Cylinder 269">
                    <a:extLst>
                      <a:ext uri="{FF2B5EF4-FFF2-40B4-BE49-F238E27FC236}">
                        <a16:creationId xmlns:a16="http://schemas.microsoft.com/office/drawing/2014/main" id="{85EF66B7-5BB3-16A0-B37F-8DEBAFDF4CCF}"/>
                      </a:ext>
                    </a:extLst>
                  </p:cNvPr>
                  <p:cNvSpPr/>
                  <p:nvPr/>
                </p:nvSpPr>
                <p:spPr>
                  <a:xfrm>
                    <a:off x="3117979" y="1310327"/>
                    <a:ext cx="1006152" cy="1303086"/>
                  </a:xfrm>
                  <a:prstGeom prst="can">
                    <a:avLst>
                      <a:gd name="adj" fmla="val 15948"/>
                    </a:avLst>
                  </a:prstGeom>
                  <a:gradFill rotWithShape="1">
                    <a:gsLst>
                      <a:gs pos="0">
                        <a:srgbClr val="000000">
                          <a:tint val="50000"/>
                          <a:satMod val="300000"/>
                        </a:srgbClr>
                      </a:gs>
                      <a:gs pos="35000">
                        <a:srgbClr val="000000">
                          <a:tint val="37000"/>
                          <a:satMod val="300000"/>
                        </a:srgbClr>
                      </a:gs>
                      <a:gs pos="100000">
                        <a:srgbClr val="000000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000000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Cylinder 270">
                    <a:extLst>
                      <a:ext uri="{FF2B5EF4-FFF2-40B4-BE49-F238E27FC236}">
                        <a16:creationId xmlns:a16="http://schemas.microsoft.com/office/drawing/2014/main" id="{4D0B429A-E426-CBBC-A839-995A36AFC0A9}"/>
                      </a:ext>
                    </a:extLst>
                  </p:cNvPr>
                  <p:cNvSpPr/>
                  <p:nvPr/>
                </p:nvSpPr>
                <p:spPr>
                  <a:xfrm>
                    <a:off x="3123392" y="1991807"/>
                    <a:ext cx="993978" cy="616591"/>
                  </a:xfrm>
                  <a:prstGeom prst="can">
                    <a:avLst>
                      <a:gd name="adj" fmla="val 31167"/>
                    </a:avLst>
                  </a:prstGeom>
                  <a:gradFill rotWithShape="1">
                    <a:gsLst>
                      <a:gs pos="0">
                        <a:srgbClr val="4285F4">
                          <a:tint val="50000"/>
                          <a:satMod val="300000"/>
                        </a:srgbClr>
                      </a:gs>
                      <a:gs pos="35000">
                        <a:srgbClr val="4285F4">
                          <a:tint val="37000"/>
                          <a:satMod val="300000"/>
                        </a:srgbClr>
                      </a:gs>
                      <a:gs pos="100000">
                        <a:srgbClr val="4285F4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285F4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B49A08B9-87A4-BCE4-14F6-351FFFB929CD}"/>
                    </a:ext>
                  </a:extLst>
                </p:cNvPr>
                <p:cNvSpPr txBox="1"/>
                <p:nvPr/>
              </p:nvSpPr>
              <p:spPr>
                <a:xfrm>
                  <a:off x="5744288" y="2945835"/>
                  <a:ext cx="2265928" cy="5457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800" kern="0" dirty="0">
                      <a:solidFill>
                        <a:srgbClr val="000000"/>
                      </a:solidFill>
                      <a:latin typeface="Arial"/>
                    </a:rPr>
                    <a:t>Preparation of  AgNO3 : Ethanol        solution of various concentrations</a:t>
                  </a:r>
                  <a:endParaRPr kumimoji="0" lang="en-IN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AE919E8-3D15-D012-AFC5-D39365E67589}"/>
                  </a:ext>
                </a:extLst>
              </p:cNvPr>
              <p:cNvGrpSpPr/>
              <p:nvPr/>
            </p:nvGrpSpPr>
            <p:grpSpPr>
              <a:xfrm>
                <a:off x="294339" y="1206750"/>
                <a:ext cx="1329312" cy="996199"/>
                <a:chOff x="1018959" y="1808636"/>
                <a:chExt cx="760245" cy="579672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B7530AAD-FCF4-6AE1-5227-3F71850B3DD0}"/>
                    </a:ext>
                  </a:extLst>
                </p:cNvPr>
                <p:cNvGrpSpPr/>
                <p:nvPr/>
              </p:nvGrpSpPr>
              <p:grpSpPr>
                <a:xfrm rot="1913712">
                  <a:off x="1018959" y="1808636"/>
                  <a:ext cx="731263" cy="188567"/>
                  <a:chOff x="735562" y="1043386"/>
                  <a:chExt cx="769931" cy="193199"/>
                </a:xfrm>
              </p:grpSpPr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26345EE8-2B89-EEC6-8DE7-94E2E10A0BA6}"/>
                      </a:ext>
                    </a:extLst>
                  </p:cNvPr>
                  <p:cNvSpPr/>
                  <p:nvPr/>
                </p:nvSpPr>
                <p:spPr>
                  <a:xfrm>
                    <a:off x="886134" y="1070296"/>
                    <a:ext cx="475861" cy="13529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F9E97D11-4BA2-4AD4-7108-1942420A4088}"/>
                      </a:ext>
                    </a:extLst>
                  </p:cNvPr>
                  <p:cNvCxnSpPr/>
                  <p:nvPr/>
                </p:nvCxnSpPr>
                <p:spPr>
                  <a:xfrm>
                    <a:off x="95113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F05D7A38-35AF-F508-7585-B9B0450128FE}"/>
                      </a:ext>
                    </a:extLst>
                  </p:cNvPr>
                  <p:cNvCxnSpPr/>
                  <p:nvPr/>
                </p:nvCxnSpPr>
                <p:spPr>
                  <a:xfrm>
                    <a:off x="97780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280">
                    <a:extLst>
                      <a:ext uri="{FF2B5EF4-FFF2-40B4-BE49-F238E27FC236}">
                        <a16:creationId xmlns:a16="http://schemas.microsoft.com/office/drawing/2014/main" id="{717ACBB1-D334-C9CE-BFFD-B9FB39534F6E}"/>
                      </a:ext>
                    </a:extLst>
                  </p:cNvPr>
                  <p:cNvCxnSpPr/>
                  <p:nvPr/>
                </p:nvCxnSpPr>
                <p:spPr>
                  <a:xfrm>
                    <a:off x="100638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7E642D1D-272B-5CA5-FF72-708EE23D49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3053" y="1115459"/>
                    <a:ext cx="0" cy="609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8FEC54B3-BAA9-CD19-8A9D-7EE2CCF85A94}"/>
                      </a:ext>
                    </a:extLst>
                  </p:cNvPr>
                  <p:cNvCxnSpPr/>
                  <p:nvPr/>
                </p:nvCxnSpPr>
                <p:spPr>
                  <a:xfrm>
                    <a:off x="105972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811850A3-5EB4-8AFB-0DCB-3976D66A691A}"/>
                      </a:ext>
                    </a:extLst>
                  </p:cNvPr>
                  <p:cNvCxnSpPr/>
                  <p:nvPr/>
                </p:nvCxnSpPr>
                <p:spPr>
                  <a:xfrm>
                    <a:off x="108639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C7E0B3E7-9080-43E1-F29B-5C4D67BD882C}"/>
                      </a:ext>
                    </a:extLst>
                  </p:cNvPr>
                  <p:cNvCxnSpPr/>
                  <p:nvPr/>
                </p:nvCxnSpPr>
                <p:spPr>
                  <a:xfrm>
                    <a:off x="111496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>
                    <a:extLst>
                      <a:ext uri="{FF2B5EF4-FFF2-40B4-BE49-F238E27FC236}">
                        <a16:creationId xmlns:a16="http://schemas.microsoft.com/office/drawing/2014/main" id="{F002ADB8-586F-EAD9-5F59-D7AF081D7C65}"/>
                      </a:ext>
                    </a:extLst>
                  </p:cNvPr>
                  <p:cNvCxnSpPr/>
                  <p:nvPr/>
                </p:nvCxnSpPr>
                <p:spPr>
                  <a:xfrm>
                    <a:off x="114163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>
                    <a:extLst>
                      <a:ext uri="{FF2B5EF4-FFF2-40B4-BE49-F238E27FC236}">
                        <a16:creationId xmlns:a16="http://schemas.microsoft.com/office/drawing/2014/main" id="{0E58B3E0-0560-A6A2-2A2D-F42CA41D3E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6403" y="1115459"/>
                    <a:ext cx="0" cy="609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>
                    <a:extLst>
                      <a:ext uri="{FF2B5EF4-FFF2-40B4-BE49-F238E27FC236}">
                        <a16:creationId xmlns:a16="http://schemas.microsoft.com/office/drawing/2014/main" id="{C1C2BFAA-2A65-2874-2EDF-F70D0FD0908F}"/>
                      </a:ext>
                    </a:extLst>
                  </p:cNvPr>
                  <p:cNvCxnSpPr/>
                  <p:nvPr/>
                </p:nvCxnSpPr>
                <p:spPr>
                  <a:xfrm>
                    <a:off x="119307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Connector 288">
                    <a:extLst>
                      <a:ext uri="{FF2B5EF4-FFF2-40B4-BE49-F238E27FC236}">
                        <a16:creationId xmlns:a16="http://schemas.microsoft.com/office/drawing/2014/main" id="{6589B447-0C53-97E7-1203-B6E06224DF45}"/>
                      </a:ext>
                    </a:extLst>
                  </p:cNvPr>
                  <p:cNvCxnSpPr/>
                  <p:nvPr/>
                </p:nvCxnSpPr>
                <p:spPr>
                  <a:xfrm>
                    <a:off x="122164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01531054-F622-B1C1-42DC-5592267E4701}"/>
                      </a:ext>
                    </a:extLst>
                  </p:cNvPr>
                  <p:cNvCxnSpPr/>
                  <p:nvPr/>
                </p:nvCxnSpPr>
                <p:spPr>
                  <a:xfrm>
                    <a:off x="124831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4A8500D1-C200-CEED-BD0F-0C14E88B1A3F}"/>
                      </a:ext>
                    </a:extLst>
                  </p:cNvPr>
                  <p:cNvCxnSpPr/>
                  <p:nvPr/>
                </p:nvCxnSpPr>
                <p:spPr>
                  <a:xfrm>
                    <a:off x="127498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05A79B7B-5FB0-A052-3079-4631B0DFAB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01658" y="1115459"/>
                    <a:ext cx="0" cy="609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>
                    <a:extLst>
                      <a:ext uri="{FF2B5EF4-FFF2-40B4-BE49-F238E27FC236}">
                        <a16:creationId xmlns:a16="http://schemas.microsoft.com/office/drawing/2014/main" id="{EE019632-98C7-13AA-4C06-6B6CDEEE1B7C}"/>
                      </a:ext>
                    </a:extLst>
                  </p:cNvPr>
                  <p:cNvCxnSpPr/>
                  <p:nvPr/>
                </p:nvCxnSpPr>
                <p:spPr>
                  <a:xfrm>
                    <a:off x="133023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7111C8A3-E740-B19A-C60B-14B4378172BA}"/>
                      </a:ext>
                    </a:extLst>
                  </p:cNvPr>
                  <p:cNvCxnSpPr/>
                  <p:nvPr/>
                </p:nvCxnSpPr>
                <p:spPr>
                  <a:xfrm>
                    <a:off x="92446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55557B64-C9EC-7CE5-58AA-8B9F330975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4152" y="1043386"/>
                    <a:ext cx="0" cy="19319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8DC61EC9-07A8-3AB5-11E4-CC1F0C28CA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5562" y="1113515"/>
                    <a:ext cx="14859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5DB8B87D-8DDA-794F-FCA3-E9DB5468CA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5562" y="1160346"/>
                    <a:ext cx="14859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EADD6155-E3AB-4749-A4F3-7E70B43667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5562" y="1084862"/>
                    <a:ext cx="0" cy="10489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AF8882D7-0840-214C-2505-5212677A92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0013" y="1121135"/>
                    <a:ext cx="4832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E24F1AA7-B753-3529-D8E1-9285FE0C0C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0013" y="1143201"/>
                    <a:ext cx="5023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77F06D11-EC45-0B2E-9069-0E99F164BE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8338" y="1119230"/>
                    <a:ext cx="0" cy="258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AAFD5CD3-5682-D6B2-A42E-ED615EFA67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8338" y="1132843"/>
                    <a:ext cx="9715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6" name="Teardrop 275">
                  <a:extLst>
                    <a:ext uri="{FF2B5EF4-FFF2-40B4-BE49-F238E27FC236}">
                      <a16:creationId xmlns:a16="http://schemas.microsoft.com/office/drawing/2014/main" id="{83FD3F0E-60E2-2624-F85B-B46B4AF18EA1}"/>
                    </a:ext>
                  </a:extLst>
                </p:cNvPr>
                <p:cNvSpPr/>
                <p:nvPr/>
              </p:nvSpPr>
              <p:spPr>
                <a:xfrm rot="18935420">
                  <a:off x="1688636" y="2139533"/>
                  <a:ext cx="76532" cy="81230"/>
                </a:xfrm>
                <a:prstGeom prst="teardrop">
                  <a:avLst>
                    <a:gd name="adj" fmla="val 135935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77" name="Teardrop 276">
                  <a:extLst>
                    <a:ext uri="{FF2B5EF4-FFF2-40B4-BE49-F238E27FC236}">
                      <a16:creationId xmlns:a16="http://schemas.microsoft.com/office/drawing/2014/main" id="{AD49A04F-8B21-CE2A-EF8C-B5823A1DFFCB}"/>
                    </a:ext>
                  </a:extLst>
                </p:cNvPr>
                <p:cNvSpPr/>
                <p:nvPr/>
              </p:nvSpPr>
              <p:spPr>
                <a:xfrm rot="18935420">
                  <a:off x="1702672" y="2307078"/>
                  <a:ext cx="76532" cy="81230"/>
                </a:xfrm>
                <a:prstGeom prst="teardrop">
                  <a:avLst>
                    <a:gd name="adj" fmla="val 135935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9666E544-7F38-138F-6B52-C3CF5263EF7C}"/>
                  </a:ext>
                </a:extLst>
              </p:cNvPr>
              <p:cNvGrpSpPr/>
              <p:nvPr/>
            </p:nvGrpSpPr>
            <p:grpSpPr>
              <a:xfrm flipH="1">
                <a:off x="1769087" y="1205292"/>
                <a:ext cx="1329312" cy="996199"/>
                <a:chOff x="1018959" y="1808636"/>
                <a:chExt cx="760245" cy="579672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00110659-E10A-A8D3-68F0-844F9AA74567}"/>
                    </a:ext>
                  </a:extLst>
                </p:cNvPr>
                <p:cNvGrpSpPr/>
                <p:nvPr/>
              </p:nvGrpSpPr>
              <p:grpSpPr>
                <a:xfrm rot="1913712">
                  <a:off x="1018959" y="1808636"/>
                  <a:ext cx="731263" cy="188567"/>
                  <a:chOff x="735562" y="1043386"/>
                  <a:chExt cx="769931" cy="193199"/>
                </a:xfrm>
              </p:grpSpPr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45197247-6C59-6AB5-4E4D-3C735534792A}"/>
                      </a:ext>
                    </a:extLst>
                  </p:cNvPr>
                  <p:cNvSpPr/>
                  <p:nvPr/>
                </p:nvSpPr>
                <p:spPr>
                  <a:xfrm>
                    <a:off x="886134" y="1070296"/>
                    <a:ext cx="475861" cy="13529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308" name="Straight Connector 307">
                    <a:extLst>
                      <a:ext uri="{FF2B5EF4-FFF2-40B4-BE49-F238E27FC236}">
                        <a16:creationId xmlns:a16="http://schemas.microsoft.com/office/drawing/2014/main" id="{52A4CF39-E904-F2C2-6B63-430634EA0D66}"/>
                      </a:ext>
                    </a:extLst>
                  </p:cNvPr>
                  <p:cNvCxnSpPr/>
                  <p:nvPr/>
                </p:nvCxnSpPr>
                <p:spPr>
                  <a:xfrm>
                    <a:off x="95113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Straight Connector 308">
                    <a:extLst>
                      <a:ext uri="{FF2B5EF4-FFF2-40B4-BE49-F238E27FC236}">
                        <a16:creationId xmlns:a16="http://schemas.microsoft.com/office/drawing/2014/main" id="{F6346587-F2CC-6C42-EED6-9B516284408B}"/>
                      </a:ext>
                    </a:extLst>
                  </p:cNvPr>
                  <p:cNvCxnSpPr/>
                  <p:nvPr/>
                </p:nvCxnSpPr>
                <p:spPr>
                  <a:xfrm>
                    <a:off x="97780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Straight Connector 309">
                    <a:extLst>
                      <a:ext uri="{FF2B5EF4-FFF2-40B4-BE49-F238E27FC236}">
                        <a16:creationId xmlns:a16="http://schemas.microsoft.com/office/drawing/2014/main" id="{8A2B5D29-D29E-FA2B-0C02-5553BA7C493E}"/>
                      </a:ext>
                    </a:extLst>
                  </p:cNvPr>
                  <p:cNvCxnSpPr/>
                  <p:nvPr/>
                </p:nvCxnSpPr>
                <p:spPr>
                  <a:xfrm>
                    <a:off x="100638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Straight Connector 310">
                    <a:extLst>
                      <a:ext uri="{FF2B5EF4-FFF2-40B4-BE49-F238E27FC236}">
                        <a16:creationId xmlns:a16="http://schemas.microsoft.com/office/drawing/2014/main" id="{074BECDA-38A8-9F86-5FBD-2ADB06691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33053" y="1115459"/>
                    <a:ext cx="0" cy="609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2" name="Straight Connector 311">
                    <a:extLst>
                      <a:ext uri="{FF2B5EF4-FFF2-40B4-BE49-F238E27FC236}">
                        <a16:creationId xmlns:a16="http://schemas.microsoft.com/office/drawing/2014/main" id="{898C3622-F485-0358-4ACE-26D89BC5C4D9}"/>
                      </a:ext>
                    </a:extLst>
                  </p:cNvPr>
                  <p:cNvCxnSpPr/>
                  <p:nvPr/>
                </p:nvCxnSpPr>
                <p:spPr>
                  <a:xfrm>
                    <a:off x="105972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Connector 312">
                    <a:extLst>
                      <a:ext uri="{FF2B5EF4-FFF2-40B4-BE49-F238E27FC236}">
                        <a16:creationId xmlns:a16="http://schemas.microsoft.com/office/drawing/2014/main" id="{F27CC2B4-01ED-3A03-FBB8-80C63EE75E99}"/>
                      </a:ext>
                    </a:extLst>
                  </p:cNvPr>
                  <p:cNvCxnSpPr/>
                  <p:nvPr/>
                </p:nvCxnSpPr>
                <p:spPr>
                  <a:xfrm>
                    <a:off x="108639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4" name="Straight Connector 313">
                    <a:extLst>
                      <a:ext uri="{FF2B5EF4-FFF2-40B4-BE49-F238E27FC236}">
                        <a16:creationId xmlns:a16="http://schemas.microsoft.com/office/drawing/2014/main" id="{2B7DD49B-AE7F-8F85-6ED6-405426F04FEC}"/>
                      </a:ext>
                    </a:extLst>
                  </p:cNvPr>
                  <p:cNvCxnSpPr/>
                  <p:nvPr/>
                </p:nvCxnSpPr>
                <p:spPr>
                  <a:xfrm>
                    <a:off x="111496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Straight Connector 314">
                    <a:extLst>
                      <a:ext uri="{FF2B5EF4-FFF2-40B4-BE49-F238E27FC236}">
                        <a16:creationId xmlns:a16="http://schemas.microsoft.com/office/drawing/2014/main" id="{7D703384-F198-0F0C-0860-2F0FFA772DA7}"/>
                      </a:ext>
                    </a:extLst>
                  </p:cNvPr>
                  <p:cNvCxnSpPr/>
                  <p:nvPr/>
                </p:nvCxnSpPr>
                <p:spPr>
                  <a:xfrm>
                    <a:off x="114163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Straight Connector 315">
                    <a:extLst>
                      <a:ext uri="{FF2B5EF4-FFF2-40B4-BE49-F238E27FC236}">
                        <a16:creationId xmlns:a16="http://schemas.microsoft.com/office/drawing/2014/main" id="{5B81A3A8-1280-0A16-4A1D-0C89FB324F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66403" y="1115459"/>
                    <a:ext cx="0" cy="609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Connector 316">
                    <a:extLst>
                      <a:ext uri="{FF2B5EF4-FFF2-40B4-BE49-F238E27FC236}">
                        <a16:creationId xmlns:a16="http://schemas.microsoft.com/office/drawing/2014/main" id="{5AC58CD8-D3E4-E706-928B-3FF4CCE640D3}"/>
                      </a:ext>
                    </a:extLst>
                  </p:cNvPr>
                  <p:cNvCxnSpPr/>
                  <p:nvPr/>
                </p:nvCxnSpPr>
                <p:spPr>
                  <a:xfrm>
                    <a:off x="119307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C60A3146-A049-EAAA-AD46-E43D12E442D9}"/>
                      </a:ext>
                    </a:extLst>
                  </p:cNvPr>
                  <p:cNvCxnSpPr/>
                  <p:nvPr/>
                </p:nvCxnSpPr>
                <p:spPr>
                  <a:xfrm>
                    <a:off x="122164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5DE235DC-5399-2C0E-8E3F-D8E70E929715}"/>
                      </a:ext>
                    </a:extLst>
                  </p:cNvPr>
                  <p:cNvCxnSpPr/>
                  <p:nvPr/>
                </p:nvCxnSpPr>
                <p:spPr>
                  <a:xfrm>
                    <a:off x="124831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Straight Connector 319">
                    <a:extLst>
                      <a:ext uri="{FF2B5EF4-FFF2-40B4-BE49-F238E27FC236}">
                        <a16:creationId xmlns:a16="http://schemas.microsoft.com/office/drawing/2014/main" id="{3AF8F96C-DEA6-2728-265A-8C6498CE7C52}"/>
                      </a:ext>
                    </a:extLst>
                  </p:cNvPr>
                  <p:cNvCxnSpPr/>
                  <p:nvPr/>
                </p:nvCxnSpPr>
                <p:spPr>
                  <a:xfrm>
                    <a:off x="127498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1" name="Straight Connector 320">
                    <a:extLst>
                      <a:ext uri="{FF2B5EF4-FFF2-40B4-BE49-F238E27FC236}">
                        <a16:creationId xmlns:a16="http://schemas.microsoft.com/office/drawing/2014/main" id="{21A47AAF-A902-3FDC-6159-AD08B4D56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01658" y="1115459"/>
                    <a:ext cx="0" cy="6096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C1FD6A37-D403-BB3D-B857-81555E16DC90}"/>
                      </a:ext>
                    </a:extLst>
                  </p:cNvPr>
                  <p:cNvCxnSpPr/>
                  <p:nvPr/>
                </p:nvCxnSpPr>
                <p:spPr>
                  <a:xfrm>
                    <a:off x="1330233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537D58DC-A793-752E-F23D-168E7A7D86DC}"/>
                      </a:ext>
                    </a:extLst>
                  </p:cNvPr>
                  <p:cNvCxnSpPr/>
                  <p:nvPr/>
                </p:nvCxnSpPr>
                <p:spPr>
                  <a:xfrm>
                    <a:off x="924468" y="1115459"/>
                    <a:ext cx="0" cy="4111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A4A86D0A-AE6A-C329-0607-7C7F7C74B8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4152" y="1043386"/>
                    <a:ext cx="0" cy="19319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45DDA747-E1B3-0120-4F56-FB08A662F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5562" y="1113515"/>
                    <a:ext cx="14859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02CEA781-70DC-36EA-2AC0-81203B3D9F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5562" y="1160346"/>
                    <a:ext cx="14859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8AE31EF7-66A0-371E-A116-0DBF915D91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5562" y="1084862"/>
                    <a:ext cx="0" cy="10489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4F418080-ACCD-6E25-2694-50215E97CB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0013" y="1121135"/>
                    <a:ext cx="4832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56731551-FE6B-E740-B19C-0FE5C1AE01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0013" y="1143201"/>
                    <a:ext cx="50230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44472E33-D386-A7BD-E747-D0C42E627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8338" y="1119230"/>
                    <a:ext cx="0" cy="25876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CD3F3D92-3649-47E9-C04D-D103C4B156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08338" y="1132843"/>
                    <a:ext cx="97155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5" name="Teardrop 304">
                  <a:extLst>
                    <a:ext uri="{FF2B5EF4-FFF2-40B4-BE49-F238E27FC236}">
                      <a16:creationId xmlns:a16="http://schemas.microsoft.com/office/drawing/2014/main" id="{1D0E7B14-FC0B-9EA2-3E46-56ADEEE33418}"/>
                    </a:ext>
                  </a:extLst>
                </p:cNvPr>
                <p:cNvSpPr/>
                <p:nvPr/>
              </p:nvSpPr>
              <p:spPr>
                <a:xfrm rot="18935420">
                  <a:off x="1688636" y="2139533"/>
                  <a:ext cx="76532" cy="81230"/>
                </a:xfrm>
                <a:prstGeom prst="teardrop">
                  <a:avLst>
                    <a:gd name="adj" fmla="val 135935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6" name="Teardrop 305">
                  <a:extLst>
                    <a:ext uri="{FF2B5EF4-FFF2-40B4-BE49-F238E27FC236}">
                      <a16:creationId xmlns:a16="http://schemas.microsoft.com/office/drawing/2014/main" id="{0F8B85E3-0BAD-9975-FEBF-645667607F13}"/>
                    </a:ext>
                  </a:extLst>
                </p:cNvPr>
                <p:cNvSpPr/>
                <p:nvPr/>
              </p:nvSpPr>
              <p:spPr>
                <a:xfrm rot="18935420">
                  <a:off x="1702672" y="2307078"/>
                  <a:ext cx="76532" cy="81230"/>
                </a:xfrm>
                <a:prstGeom prst="teardrop">
                  <a:avLst>
                    <a:gd name="adj" fmla="val 135935"/>
                  </a:avLst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831" name="TextBox 830">
              <a:extLst>
                <a:ext uri="{FF2B5EF4-FFF2-40B4-BE49-F238E27FC236}">
                  <a16:creationId xmlns:a16="http://schemas.microsoft.com/office/drawing/2014/main" id="{ADA8F8AE-F0C0-029E-F59C-0EB751143C57}"/>
                </a:ext>
              </a:extLst>
            </p:cNvPr>
            <p:cNvSpPr txBox="1"/>
            <p:nvPr/>
          </p:nvSpPr>
          <p:spPr>
            <a:xfrm>
              <a:off x="2950562" y="1958346"/>
              <a:ext cx="9746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Arial"/>
                </a:rPr>
                <a:t>Ethanol solution</a:t>
              </a:r>
              <a:endParaRPr lang="en-IN" sz="80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2" name="TextBox 831">
              <a:extLst>
                <a:ext uri="{FF2B5EF4-FFF2-40B4-BE49-F238E27FC236}">
                  <a16:creationId xmlns:a16="http://schemas.microsoft.com/office/drawing/2014/main" id="{92AC37F1-D744-3893-2A2C-7BE70C85A30B}"/>
                </a:ext>
              </a:extLst>
            </p:cNvPr>
            <p:cNvSpPr txBox="1"/>
            <p:nvPr/>
          </p:nvSpPr>
          <p:spPr>
            <a:xfrm>
              <a:off x="577897" y="1990492"/>
              <a:ext cx="9746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Arial"/>
                </a:rPr>
                <a:t>AgNO3 solution</a:t>
              </a:r>
              <a:endParaRPr lang="en-IN" sz="800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833" name="Straight Arrow Connector 832">
              <a:extLst>
                <a:ext uri="{FF2B5EF4-FFF2-40B4-BE49-F238E27FC236}">
                  <a16:creationId xmlns:a16="http://schemas.microsoft.com/office/drawing/2014/main" id="{F68E4E2B-C050-C517-8EC0-BAA7979F8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2416" y="1656399"/>
              <a:ext cx="517430" cy="27293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cxnSp>
          <p:nvCxnSpPr>
            <p:cNvPr id="834" name="Straight Arrow Connector 833">
              <a:extLst>
                <a:ext uri="{FF2B5EF4-FFF2-40B4-BE49-F238E27FC236}">
                  <a16:creationId xmlns:a16="http://schemas.microsoft.com/office/drawing/2014/main" id="{20CA59E8-FDC7-2C38-CE74-E1DA85539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7536" y="1691936"/>
              <a:ext cx="450144" cy="268137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0FAE879-1349-8038-C4CD-2684EACF2C92}"/>
              </a:ext>
            </a:extLst>
          </p:cNvPr>
          <p:cNvGrpSpPr/>
          <p:nvPr/>
        </p:nvGrpSpPr>
        <p:grpSpPr>
          <a:xfrm>
            <a:off x="6512711" y="4222382"/>
            <a:ext cx="4124188" cy="2355704"/>
            <a:chOff x="7929667" y="1878692"/>
            <a:chExt cx="3787847" cy="2029412"/>
          </a:xfrm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EB670017-8A0F-CDC7-8985-440A0F31F484}"/>
                </a:ext>
              </a:extLst>
            </p:cNvPr>
            <p:cNvGrpSpPr/>
            <p:nvPr/>
          </p:nvGrpSpPr>
          <p:grpSpPr>
            <a:xfrm>
              <a:off x="7929667" y="1878692"/>
              <a:ext cx="2919083" cy="2029412"/>
              <a:chOff x="4070822" y="1412692"/>
              <a:chExt cx="1518083" cy="1244688"/>
            </a:xfrm>
          </p:grpSpPr>
          <p:sp>
            <p:nvSpPr>
              <p:cNvPr id="561" name="Cube 560">
                <a:extLst>
                  <a:ext uri="{FF2B5EF4-FFF2-40B4-BE49-F238E27FC236}">
                    <a16:creationId xmlns:a16="http://schemas.microsoft.com/office/drawing/2014/main" id="{51F6894B-45B9-68DE-0FAB-24920356B3B4}"/>
                  </a:ext>
                </a:extLst>
              </p:cNvPr>
              <p:cNvSpPr/>
              <p:nvPr/>
            </p:nvSpPr>
            <p:spPr>
              <a:xfrm>
                <a:off x="4070822" y="1412692"/>
                <a:ext cx="1518083" cy="1032594"/>
              </a:xfrm>
              <a:prstGeom prst="cube">
                <a:avLst>
                  <a:gd name="adj" fmla="val 26204"/>
                </a:avLst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2" name="TextBox 561">
                <a:extLst>
                  <a:ext uri="{FF2B5EF4-FFF2-40B4-BE49-F238E27FC236}">
                    <a16:creationId xmlns:a16="http://schemas.microsoft.com/office/drawing/2014/main" id="{16FCC81D-E16B-B79A-94CE-0F5594EC8006}"/>
                  </a:ext>
                </a:extLst>
              </p:cNvPr>
              <p:cNvSpPr txBox="1"/>
              <p:nvPr/>
            </p:nvSpPr>
            <p:spPr>
              <a:xfrm>
                <a:off x="4190915" y="2525243"/>
                <a:ext cx="1100811" cy="132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UV irradiation for 5 sec</a:t>
                </a:r>
                <a:endParaRPr lang="en-IN" sz="800" dirty="0"/>
              </a:p>
            </p:txBody>
          </p:sp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44E30AF0-89E4-DBB7-2948-FB65F7824993}"/>
                </a:ext>
              </a:extLst>
            </p:cNvPr>
            <p:cNvGrpSpPr/>
            <p:nvPr/>
          </p:nvGrpSpPr>
          <p:grpSpPr>
            <a:xfrm>
              <a:off x="8194495" y="2104079"/>
              <a:ext cx="3523019" cy="1387480"/>
              <a:chOff x="8194495" y="2104079"/>
              <a:chExt cx="3523019" cy="1387480"/>
            </a:xfrm>
          </p:grpSpPr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D1826DB9-0739-3EF7-D979-CEF991E9143C}"/>
                  </a:ext>
                </a:extLst>
              </p:cNvPr>
              <p:cNvGrpSpPr/>
              <p:nvPr/>
            </p:nvGrpSpPr>
            <p:grpSpPr>
              <a:xfrm>
                <a:off x="8551847" y="2905534"/>
                <a:ext cx="1334207" cy="586025"/>
                <a:chOff x="8534394" y="1618909"/>
                <a:chExt cx="2265207" cy="817370"/>
              </a:xfrm>
            </p:grpSpPr>
            <p:grpSp>
              <p:nvGrpSpPr>
                <p:cNvPr id="452" name="Group 451">
                  <a:extLst>
                    <a:ext uri="{FF2B5EF4-FFF2-40B4-BE49-F238E27FC236}">
                      <a16:creationId xmlns:a16="http://schemas.microsoft.com/office/drawing/2014/main" id="{0871ACE4-C47B-0338-A769-B05A9B6E8402}"/>
                    </a:ext>
                  </a:extLst>
                </p:cNvPr>
                <p:cNvGrpSpPr/>
                <p:nvPr/>
              </p:nvGrpSpPr>
              <p:grpSpPr>
                <a:xfrm>
                  <a:off x="8534394" y="1790279"/>
                  <a:ext cx="2265207" cy="646000"/>
                  <a:chOff x="3668392" y="3282490"/>
                  <a:chExt cx="637758" cy="293020"/>
                </a:xfrm>
              </p:grpSpPr>
              <p:sp>
                <p:nvSpPr>
                  <p:cNvPr id="558" name="Cube 557">
                    <a:extLst>
                      <a:ext uri="{FF2B5EF4-FFF2-40B4-BE49-F238E27FC236}">
                        <a16:creationId xmlns:a16="http://schemas.microsoft.com/office/drawing/2014/main" id="{F437CEF9-7323-4376-2886-F071EC714501}"/>
                      </a:ext>
                    </a:extLst>
                  </p:cNvPr>
                  <p:cNvSpPr/>
                  <p:nvPr/>
                </p:nvSpPr>
                <p:spPr>
                  <a:xfrm>
                    <a:off x="3668392" y="3282490"/>
                    <a:ext cx="637758" cy="293020"/>
                  </a:xfrm>
                  <a:prstGeom prst="cube">
                    <a:avLst>
                      <a:gd name="adj" fmla="val 67537"/>
                    </a:avLst>
                  </a:prstGeom>
                  <a:gradFill rotWithShape="1">
                    <a:gsLst>
                      <a:gs pos="0">
                        <a:srgbClr val="78909C">
                          <a:tint val="50000"/>
                          <a:satMod val="300000"/>
                        </a:srgbClr>
                      </a:gs>
                      <a:gs pos="35000">
                        <a:srgbClr val="78909C">
                          <a:tint val="37000"/>
                          <a:satMod val="300000"/>
                        </a:srgbClr>
                      </a:gs>
                      <a:gs pos="100000">
                        <a:srgbClr val="78909C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78909C">
                        <a:shade val="95000"/>
                        <a:satMod val="105000"/>
                      </a:srgbClr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9" name="Cube 558">
                    <a:extLst>
                      <a:ext uri="{FF2B5EF4-FFF2-40B4-BE49-F238E27FC236}">
                        <a16:creationId xmlns:a16="http://schemas.microsoft.com/office/drawing/2014/main" id="{1360F663-7531-EE98-74DA-BA1582EB93FA}"/>
                      </a:ext>
                    </a:extLst>
                  </p:cNvPr>
                  <p:cNvSpPr/>
                  <p:nvPr/>
                </p:nvSpPr>
                <p:spPr>
                  <a:xfrm>
                    <a:off x="3680246" y="3286300"/>
                    <a:ext cx="615529" cy="190149"/>
                  </a:xfrm>
                  <a:prstGeom prst="cube">
                    <a:avLst>
                      <a:gd name="adj" fmla="val 98253"/>
                    </a:avLst>
                  </a:prstGeom>
                  <a:gradFill rotWithShape="1">
                    <a:gsLst>
                      <a:gs pos="0">
                        <a:srgbClr val="0097A7">
                          <a:tint val="50000"/>
                          <a:satMod val="300000"/>
                        </a:srgbClr>
                      </a:gs>
                      <a:gs pos="35000">
                        <a:srgbClr val="0097A7">
                          <a:tint val="37000"/>
                          <a:satMod val="300000"/>
                        </a:srgbClr>
                      </a:gs>
                      <a:gs pos="100000">
                        <a:srgbClr val="0097A7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53" name="Cylinder 452">
                  <a:extLst>
                    <a:ext uri="{FF2B5EF4-FFF2-40B4-BE49-F238E27FC236}">
                      <a16:creationId xmlns:a16="http://schemas.microsoft.com/office/drawing/2014/main" id="{A4F0B126-707B-3423-9441-FC055BB26456}"/>
                    </a:ext>
                  </a:extLst>
                </p:cNvPr>
                <p:cNvSpPr/>
                <p:nvPr/>
              </p:nvSpPr>
              <p:spPr>
                <a:xfrm rot="180752" flipH="1">
                  <a:off x="8931679" y="162484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Cylinder 453">
                  <a:extLst>
                    <a:ext uri="{FF2B5EF4-FFF2-40B4-BE49-F238E27FC236}">
                      <a16:creationId xmlns:a16="http://schemas.microsoft.com/office/drawing/2014/main" id="{27A84B92-E7CD-E593-7B25-601FE3C49D8D}"/>
                    </a:ext>
                  </a:extLst>
                </p:cNvPr>
                <p:cNvSpPr/>
                <p:nvPr/>
              </p:nvSpPr>
              <p:spPr>
                <a:xfrm rot="21298503" flipH="1">
                  <a:off x="8876474" y="168989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Cylinder 454">
                  <a:extLst>
                    <a:ext uri="{FF2B5EF4-FFF2-40B4-BE49-F238E27FC236}">
                      <a16:creationId xmlns:a16="http://schemas.microsoft.com/office/drawing/2014/main" id="{43080481-49E4-7DF8-252D-2A14A8E928EA}"/>
                    </a:ext>
                  </a:extLst>
                </p:cNvPr>
                <p:cNvSpPr/>
                <p:nvPr/>
              </p:nvSpPr>
              <p:spPr>
                <a:xfrm rot="180752" flipH="1">
                  <a:off x="8953106" y="171898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Cylinder 455">
                  <a:extLst>
                    <a:ext uri="{FF2B5EF4-FFF2-40B4-BE49-F238E27FC236}">
                      <a16:creationId xmlns:a16="http://schemas.microsoft.com/office/drawing/2014/main" id="{78114BED-5681-4CB9-A397-D87CCCBC3F91}"/>
                    </a:ext>
                  </a:extLst>
                </p:cNvPr>
                <p:cNvSpPr/>
                <p:nvPr/>
              </p:nvSpPr>
              <p:spPr>
                <a:xfrm flipH="1">
                  <a:off x="9020878" y="165875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Cylinder 456">
                  <a:extLst>
                    <a:ext uri="{FF2B5EF4-FFF2-40B4-BE49-F238E27FC236}">
                      <a16:creationId xmlns:a16="http://schemas.microsoft.com/office/drawing/2014/main" id="{514FEA01-EFC8-3001-7EF2-7F41ECB749D8}"/>
                    </a:ext>
                  </a:extLst>
                </p:cNvPr>
                <p:cNvSpPr/>
                <p:nvPr/>
              </p:nvSpPr>
              <p:spPr>
                <a:xfrm rot="21171034" flipH="1">
                  <a:off x="8889205" y="175379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Cylinder 457">
                  <a:extLst>
                    <a:ext uri="{FF2B5EF4-FFF2-40B4-BE49-F238E27FC236}">
                      <a16:creationId xmlns:a16="http://schemas.microsoft.com/office/drawing/2014/main" id="{48048755-47AC-7923-5D81-B4F328B7872B}"/>
                    </a:ext>
                  </a:extLst>
                </p:cNvPr>
                <p:cNvSpPr/>
                <p:nvPr/>
              </p:nvSpPr>
              <p:spPr>
                <a:xfrm rot="21171034" flipH="1">
                  <a:off x="9341152" y="163189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Cylinder 458">
                  <a:extLst>
                    <a:ext uri="{FF2B5EF4-FFF2-40B4-BE49-F238E27FC236}">
                      <a16:creationId xmlns:a16="http://schemas.microsoft.com/office/drawing/2014/main" id="{48E4B510-8A93-ECFB-13CC-55CB1B21B1A3}"/>
                    </a:ext>
                  </a:extLst>
                </p:cNvPr>
                <p:cNvSpPr/>
                <p:nvPr/>
              </p:nvSpPr>
              <p:spPr>
                <a:xfrm flipH="1">
                  <a:off x="9179129" y="163149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Cylinder 459">
                  <a:extLst>
                    <a:ext uri="{FF2B5EF4-FFF2-40B4-BE49-F238E27FC236}">
                      <a16:creationId xmlns:a16="http://schemas.microsoft.com/office/drawing/2014/main" id="{3639DFBB-4BF5-AD98-E475-3279F97F90F2}"/>
                    </a:ext>
                  </a:extLst>
                </p:cNvPr>
                <p:cNvSpPr/>
                <p:nvPr/>
              </p:nvSpPr>
              <p:spPr>
                <a:xfrm flipH="1">
                  <a:off x="9089768" y="163139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Cylinder 460">
                  <a:extLst>
                    <a:ext uri="{FF2B5EF4-FFF2-40B4-BE49-F238E27FC236}">
                      <a16:creationId xmlns:a16="http://schemas.microsoft.com/office/drawing/2014/main" id="{200DCBBB-5C08-35B5-5CFC-CB94B322CDE9}"/>
                    </a:ext>
                  </a:extLst>
                </p:cNvPr>
                <p:cNvSpPr/>
                <p:nvPr/>
              </p:nvSpPr>
              <p:spPr>
                <a:xfrm rot="512248" flipH="1">
                  <a:off x="9273942" y="163543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Cylinder 461">
                  <a:extLst>
                    <a:ext uri="{FF2B5EF4-FFF2-40B4-BE49-F238E27FC236}">
                      <a16:creationId xmlns:a16="http://schemas.microsoft.com/office/drawing/2014/main" id="{C0D8F38F-D7CA-2E35-A06B-A23156253B70}"/>
                    </a:ext>
                  </a:extLst>
                </p:cNvPr>
                <p:cNvSpPr/>
                <p:nvPr/>
              </p:nvSpPr>
              <p:spPr>
                <a:xfrm rot="512248" flipH="1">
                  <a:off x="9131647" y="168472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Cylinder 462">
                  <a:extLst>
                    <a:ext uri="{FF2B5EF4-FFF2-40B4-BE49-F238E27FC236}">
                      <a16:creationId xmlns:a16="http://schemas.microsoft.com/office/drawing/2014/main" id="{16DE34FF-F18C-91E9-4379-C6E0ABA86513}"/>
                    </a:ext>
                  </a:extLst>
                </p:cNvPr>
                <p:cNvSpPr/>
                <p:nvPr/>
              </p:nvSpPr>
              <p:spPr>
                <a:xfrm rot="21171034" flipH="1">
                  <a:off x="9645492" y="162793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Cylinder 463">
                  <a:extLst>
                    <a:ext uri="{FF2B5EF4-FFF2-40B4-BE49-F238E27FC236}">
                      <a16:creationId xmlns:a16="http://schemas.microsoft.com/office/drawing/2014/main" id="{9701FE46-781E-3480-3072-603F7694688C}"/>
                    </a:ext>
                  </a:extLst>
                </p:cNvPr>
                <p:cNvSpPr/>
                <p:nvPr/>
              </p:nvSpPr>
              <p:spPr>
                <a:xfrm rot="21171034" flipH="1">
                  <a:off x="10056980" y="163908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Cylinder 464">
                  <a:extLst>
                    <a:ext uri="{FF2B5EF4-FFF2-40B4-BE49-F238E27FC236}">
                      <a16:creationId xmlns:a16="http://schemas.microsoft.com/office/drawing/2014/main" id="{8C35A7C5-2DE2-64AC-EE1A-55E3CA283D4F}"/>
                    </a:ext>
                  </a:extLst>
                </p:cNvPr>
                <p:cNvSpPr/>
                <p:nvPr/>
              </p:nvSpPr>
              <p:spPr>
                <a:xfrm rot="398784" flipH="1">
                  <a:off x="10649740" y="162099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Cylinder 465">
                  <a:extLst>
                    <a:ext uri="{FF2B5EF4-FFF2-40B4-BE49-F238E27FC236}">
                      <a16:creationId xmlns:a16="http://schemas.microsoft.com/office/drawing/2014/main" id="{3283AEBC-6866-56FC-17EC-14F900110AAB}"/>
                    </a:ext>
                  </a:extLst>
                </p:cNvPr>
                <p:cNvSpPr/>
                <p:nvPr/>
              </p:nvSpPr>
              <p:spPr>
                <a:xfrm rot="180752" flipH="1">
                  <a:off x="10147329" y="161890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Cylinder 466">
                  <a:extLst>
                    <a:ext uri="{FF2B5EF4-FFF2-40B4-BE49-F238E27FC236}">
                      <a16:creationId xmlns:a16="http://schemas.microsoft.com/office/drawing/2014/main" id="{00CC88C8-0557-BCDD-060B-3423AC669F17}"/>
                    </a:ext>
                  </a:extLst>
                </p:cNvPr>
                <p:cNvSpPr/>
                <p:nvPr/>
              </p:nvSpPr>
              <p:spPr>
                <a:xfrm flipH="1">
                  <a:off x="10236528" y="165281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Cylinder 467">
                  <a:extLst>
                    <a:ext uri="{FF2B5EF4-FFF2-40B4-BE49-F238E27FC236}">
                      <a16:creationId xmlns:a16="http://schemas.microsoft.com/office/drawing/2014/main" id="{F9AF2EA0-D2D3-BE91-9164-340D4FC9883F}"/>
                    </a:ext>
                  </a:extLst>
                </p:cNvPr>
                <p:cNvSpPr/>
                <p:nvPr/>
              </p:nvSpPr>
              <p:spPr>
                <a:xfrm rot="21171034" flipH="1">
                  <a:off x="10564742" y="166197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Cylinder 468">
                  <a:extLst>
                    <a:ext uri="{FF2B5EF4-FFF2-40B4-BE49-F238E27FC236}">
                      <a16:creationId xmlns:a16="http://schemas.microsoft.com/office/drawing/2014/main" id="{B3AEE4D4-DDF8-4FE5-C5EF-E58FBD91DB87}"/>
                    </a:ext>
                  </a:extLst>
                </p:cNvPr>
                <p:cNvSpPr/>
                <p:nvPr/>
              </p:nvSpPr>
              <p:spPr>
                <a:xfrm flipH="1">
                  <a:off x="10394779" y="162555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Cylinder 469">
                  <a:extLst>
                    <a:ext uri="{FF2B5EF4-FFF2-40B4-BE49-F238E27FC236}">
                      <a16:creationId xmlns:a16="http://schemas.microsoft.com/office/drawing/2014/main" id="{E169DBD4-1F5E-C826-D341-30EEB29E9166}"/>
                    </a:ext>
                  </a:extLst>
                </p:cNvPr>
                <p:cNvSpPr/>
                <p:nvPr/>
              </p:nvSpPr>
              <p:spPr>
                <a:xfrm flipH="1">
                  <a:off x="10305418" y="162545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Cylinder 470">
                  <a:extLst>
                    <a:ext uri="{FF2B5EF4-FFF2-40B4-BE49-F238E27FC236}">
                      <a16:creationId xmlns:a16="http://schemas.microsoft.com/office/drawing/2014/main" id="{C276A331-7F0B-6CC9-B2AD-95D5A529EFEE}"/>
                    </a:ext>
                  </a:extLst>
                </p:cNvPr>
                <p:cNvSpPr/>
                <p:nvPr/>
              </p:nvSpPr>
              <p:spPr>
                <a:xfrm rot="512248" flipH="1">
                  <a:off x="10489592" y="162949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Cylinder 471">
                  <a:extLst>
                    <a:ext uri="{FF2B5EF4-FFF2-40B4-BE49-F238E27FC236}">
                      <a16:creationId xmlns:a16="http://schemas.microsoft.com/office/drawing/2014/main" id="{07A75B41-9E16-4DBE-B16E-51FF0AE74EB2}"/>
                    </a:ext>
                  </a:extLst>
                </p:cNvPr>
                <p:cNvSpPr/>
                <p:nvPr/>
              </p:nvSpPr>
              <p:spPr>
                <a:xfrm rot="180752" flipH="1">
                  <a:off x="9560389" y="163886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Cylinder 472">
                  <a:extLst>
                    <a:ext uri="{FF2B5EF4-FFF2-40B4-BE49-F238E27FC236}">
                      <a16:creationId xmlns:a16="http://schemas.microsoft.com/office/drawing/2014/main" id="{EA1EE5F2-8646-549E-76A2-C5AB3F05A172}"/>
                    </a:ext>
                  </a:extLst>
                </p:cNvPr>
                <p:cNvSpPr/>
                <p:nvPr/>
              </p:nvSpPr>
              <p:spPr>
                <a:xfrm flipH="1">
                  <a:off x="9649588" y="1672775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Cylinder 473">
                  <a:extLst>
                    <a:ext uri="{FF2B5EF4-FFF2-40B4-BE49-F238E27FC236}">
                      <a16:creationId xmlns:a16="http://schemas.microsoft.com/office/drawing/2014/main" id="{44FAD62C-9ED9-BFCE-B419-29671F06B9BE}"/>
                    </a:ext>
                  </a:extLst>
                </p:cNvPr>
                <p:cNvSpPr/>
                <p:nvPr/>
              </p:nvSpPr>
              <p:spPr>
                <a:xfrm rot="21171034" flipH="1">
                  <a:off x="9969861" y="164591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Cylinder 474">
                  <a:extLst>
                    <a:ext uri="{FF2B5EF4-FFF2-40B4-BE49-F238E27FC236}">
                      <a16:creationId xmlns:a16="http://schemas.microsoft.com/office/drawing/2014/main" id="{3F0B171A-3047-92CD-5A04-5BAABA552441}"/>
                    </a:ext>
                  </a:extLst>
                </p:cNvPr>
                <p:cNvSpPr/>
                <p:nvPr/>
              </p:nvSpPr>
              <p:spPr>
                <a:xfrm flipH="1">
                  <a:off x="9807838" y="164551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Cylinder 475">
                  <a:extLst>
                    <a:ext uri="{FF2B5EF4-FFF2-40B4-BE49-F238E27FC236}">
                      <a16:creationId xmlns:a16="http://schemas.microsoft.com/office/drawing/2014/main" id="{4A8B62AC-494E-0C35-EB2E-7DB58C870EBA}"/>
                    </a:ext>
                  </a:extLst>
                </p:cNvPr>
                <p:cNvSpPr/>
                <p:nvPr/>
              </p:nvSpPr>
              <p:spPr>
                <a:xfrm flipH="1">
                  <a:off x="9718477" y="164541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Cylinder 476">
                  <a:extLst>
                    <a:ext uri="{FF2B5EF4-FFF2-40B4-BE49-F238E27FC236}">
                      <a16:creationId xmlns:a16="http://schemas.microsoft.com/office/drawing/2014/main" id="{052F4F7D-D55E-B33F-9C93-6991B876339A}"/>
                    </a:ext>
                  </a:extLst>
                </p:cNvPr>
                <p:cNvSpPr/>
                <p:nvPr/>
              </p:nvSpPr>
              <p:spPr>
                <a:xfrm rot="512248" flipH="1">
                  <a:off x="9902651" y="164945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Cylinder 477">
                  <a:extLst>
                    <a:ext uri="{FF2B5EF4-FFF2-40B4-BE49-F238E27FC236}">
                      <a16:creationId xmlns:a16="http://schemas.microsoft.com/office/drawing/2014/main" id="{16FB7944-CE6F-7C26-6A0D-620B5BE58895}"/>
                    </a:ext>
                  </a:extLst>
                </p:cNvPr>
                <p:cNvSpPr/>
                <p:nvPr/>
              </p:nvSpPr>
              <p:spPr>
                <a:xfrm rot="180752" flipH="1">
                  <a:off x="9431570" y="166933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Cylinder 478">
                  <a:extLst>
                    <a:ext uri="{FF2B5EF4-FFF2-40B4-BE49-F238E27FC236}">
                      <a16:creationId xmlns:a16="http://schemas.microsoft.com/office/drawing/2014/main" id="{9BAD876C-2AB2-5D95-2223-1D21A18C74D3}"/>
                    </a:ext>
                  </a:extLst>
                </p:cNvPr>
                <p:cNvSpPr/>
                <p:nvPr/>
              </p:nvSpPr>
              <p:spPr>
                <a:xfrm rot="21298503" flipH="1">
                  <a:off x="9427200" y="175985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Cylinder 479">
                  <a:extLst>
                    <a:ext uri="{FF2B5EF4-FFF2-40B4-BE49-F238E27FC236}">
                      <a16:creationId xmlns:a16="http://schemas.microsoft.com/office/drawing/2014/main" id="{0DBAB5FE-BB11-7BAB-ECB7-2FD8D387C64D}"/>
                    </a:ext>
                  </a:extLst>
                </p:cNvPr>
                <p:cNvSpPr/>
                <p:nvPr/>
              </p:nvSpPr>
              <p:spPr>
                <a:xfrm rot="180752" flipH="1">
                  <a:off x="9581405" y="176049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Cylinder 480">
                  <a:extLst>
                    <a:ext uri="{FF2B5EF4-FFF2-40B4-BE49-F238E27FC236}">
                      <a16:creationId xmlns:a16="http://schemas.microsoft.com/office/drawing/2014/main" id="{6128204F-4202-4B1F-81BC-B32E97B59952}"/>
                    </a:ext>
                  </a:extLst>
                </p:cNvPr>
                <p:cNvSpPr/>
                <p:nvPr/>
              </p:nvSpPr>
              <p:spPr>
                <a:xfrm flipH="1">
                  <a:off x="9520769" y="17032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Cylinder 481">
                  <a:extLst>
                    <a:ext uri="{FF2B5EF4-FFF2-40B4-BE49-F238E27FC236}">
                      <a16:creationId xmlns:a16="http://schemas.microsoft.com/office/drawing/2014/main" id="{5B80C65A-0FB4-5988-2760-D6E2B86BDA32}"/>
                    </a:ext>
                  </a:extLst>
                </p:cNvPr>
                <p:cNvSpPr/>
                <p:nvPr/>
              </p:nvSpPr>
              <p:spPr>
                <a:xfrm rot="21171034" flipH="1">
                  <a:off x="8732814" y="18373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Cylinder 482">
                  <a:extLst>
                    <a:ext uri="{FF2B5EF4-FFF2-40B4-BE49-F238E27FC236}">
                      <a16:creationId xmlns:a16="http://schemas.microsoft.com/office/drawing/2014/main" id="{542052CF-B19D-3134-302C-7D8BDBC01E34}"/>
                    </a:ext>
                  </a:extLst>
                </p:cNvPr>
                <p:cNvSpPr/>
                <p:nvPr/>
              </p:nvSpPr>
              <p:spPr>
                <a:xfrm rot="180752" flipH="1">
                  <a:off x="8869920" y="172499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Cylinder 483">
                  <a:extLst>
                    <a:ext uri="{FF2B5EF4-FFF2-40B4-BE49-F238E27FC236}">
                      <a16:creationId xmlns:a16="http://schemas.microsoft.com/office/drawing/2014/main" id="{FA25F864-3B78-802F-70CA-1BCFC51116D5}"/>
                    </a:ext>
                  </a:extLst>
                </p:cNvPr>
                <p:cNvSpPr/>
                <p:nvPr/>
              </p:nvSpPr>
              <p:spPr>
                <a:xfrm rot="21298503" flipH="1">
                  <a:off x="8814714" y="179004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Cylinder 484">
                  <a:extLst>
                    <a:ext uri="{FF2B5EF4-FFF2-40B4-BE49-F238E27FC236}">
                      <a16:creationId xmlns:a16="http://schemas.microsoft.com/office/drawing/2014/main" id="{146F1945-E1B2-598A-3CA9-B6AB069AD3C1}"/>
                    </a:ext>
                  </a:extLst>
                </p:cNvPr>
                <p:cNvSpPr/>
                <p:nvPr/>
              </p:nvSpPr>
              <p:spPr>
                <a:xfrm rot="180752" flipH="1">
                  <a:off x="8891347" y="181912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Cylinder 485">
                  <a:extLst>
                    <a:ext uri="{FF2B5EF4-FFF2-40B4-BE49-F238E27FC236}">
                      <a16:creationId xmlns:a16="http://schemas.microsoft.com/office/drawing/2014/main" id="{C759E301-22F9-21EC-85D0-EA54628CB74F}"/>
                    </a:ext>
                  </a:extLst>
                </p:cNvPr>
                <p:cNvSpPr/>
                <p:nvPr/>
              </p:nvSpPr>
              <p:spPr>
                <a:xfrm flipH="1">
                  <a:off x="8959119" y="175890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Cylinder 486">
                  <a:extLst>
                    <a:ext uri="{FF2B5EF4-FFF2-40B4-BE49-F238E27FC236}">
                      <a16:creationId xmlns:a16="http://schemas.microsoft.com/office/drawing/2014/main" id="{BDC65673-4F76-5E4F-E2F5-DA44DDE5A6E0}"/>
                    </a:ext>
                  </a:extLst>
                </p:cNvPr>
                <p:cNvSpPr/>
                <p:nvPr/>
              </p:nvSpPr>
              <p:spPr>
                <a:xfrm rot="21171034" flipH="1">
                  <a:off x="9279392" y="173204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Cylinder 487">
                  <a:extLst>
                    <a:ext uri="{FF2B5EF4-FFF2-40B4-BE49-F238E27FC236}">
                      <a16:creationId xmlns:a16="http://schemas.microsoft.com/office/drawing/2014/main" id="{3897AC5B-88BD-9B4F-DB2A-FC37F278D865}"/>
                    </a:ext>
                  </a:extLst>
                </p:cNvPr>
                <p:cNvSpPr/>
                <p:nvPr/>
              </p:nvSpPr>
              <p:spPr>
                <a:xfrm flipH="1">
                  <a:off x="9117370" y="17316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Cylinder 488">
                  <a:extLst>
                    <a:ext uri="{FF2B5EF4-FFF2-40B4-BE49-F238E27FC236}">
                      <a16:creationId xmlns:a16="http://schemas.microsoft.com/office/drawing/2014/main" id="{BEBD0B7B-A5A2-E0A3-84E0-1FFC6C91C5E7}"/>
                    </a:ext>
                  </a:extLst>
                </p:cNvPr>
                <p:cNvSpPr/>
                <p:nvPr/>
              </p:nvSpPr>
              <p:spPr>
                <a:xfrm flipH="1">
                  <a:off x="9028008" y="17315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Cylinder 489">
                  <a:extLst>
                    <a:ext uri="{FF2B5EF4-FFF2-40B4-BE49-F238E27FC236}">
                      <a16:creationId xmlns:a16="http://schemas.microsoft.com/office/drawing/2014/main" id="{1E63B0F7-81C6-C01E-0904-39E0F76384F8}"/>
                    </a:ext>
                  </a:extLst>
                </p:cNvPr>
                <p:cNvSpPr/>
                <p:nvPr/>
              </p:nvSpPr>
              <p:spPr>
                <a:xfrm rot="512248" flipH="1">
                  <a:off x="9212183" y="173557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Cylinder 490">
                  <a:extLst>
                    <a:ext uri="{FF2B5EF4-FFF2-40B4-BE49-F238E27FC236}">
                      <a16:creationId xmlns:a16="http://schemas.microsoft.com/office/drawing/2014/main" id="{94767BEC-2B97-9478-2399-4B4D9C829714}"/>
                    </a:ext>
                  </a:extLst>
                </p:cNvPr>
                <p:cNvSpPr/>
                <p:nvPr/>
              </p:nvSpPr>
              <p:spPr>
                <a:xfrm rot="512248" flipH="1">
                  <a:off x="9069888" y="178486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Cylinder 491">
                  <a:extLst>
                    <a:ext uri="{FF2B5EF4-FFF2-40B4-BE49-F238E27FC236}">
                      <a16:creationId xmlns:a16="http://schemas.microsoft.com/office/drawing/2014/main" id="{F4BE1402-7C7C-955E-52E8-59979E793BA6}"/>
                    </a:ext>
                  </a:extLst>
                </p:cNvPr>
                <p:cNvSpPr/>
                <p:nvPr/>
              </p:nvSpPr>
              <p:spPr>
                <a:xfrm rot="21171034" flipH="1">
                  <a:off x="9583733" y="172808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Cylinder 492">
                  <a:extLst>
                    <a:ext uri="{FF2B5EF4-FFF2-40B4-BE49-F238E27FC236}">
                      <a16:creationId xmlns:a16="http://schemas.microsoft.com/office/drawing/2014/main" id="{02993065-9430-9A24-E065-1B82FAB7CF00}"/>
                    </a:ext>
                  </a:extLst>
                </p:cNvPr>
                <p:cNvSpPr/>
                <p:nvPr/>
              </p:nvSpPr>
              <p:spPr>
                <a:xfrm rot="21171034" flipH="1">
                  <a:off x="9995221" y="173922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Cylinder 493">
                  <a:extLst>
                    <a:ext uri="{FF2B5EF4-FFF2-40B4-BE49-F238E27FC236}">
                      <a16:creationId xmlns:a16="http://schemas.microsoft.com/office/drawing/2014/main" id="{1C042740-5EEE-3FF8-B6C8-21612924E60E}"/>
                    </a:ext>
                  </a:extLst>
                </p:cNvPr>
                <p:cNvSpPr/>
                <p:nvPr/>
              </p:nvSpPr>
              <p:spPr>
                <a:xfrm rot="398784" flipH="1">
                  <a:off x="10508137" y="17371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Cylinder 494">
                  <a:extLst>
                    <a:ext uri="{FF2B5EF4-FFF2-40B4-BE49-F238E27FC236}">
                      <a16:creationId xmlns:a16="http://schemas.microsoft.com/office/drawing/2014/main" id="{3FE95913-880F-46EC-EED3-DB01B5DE35BF}"/>
                    </a:ext>
                  </a:extLst>
                </p:cNvPr>
                <p:cNvSpPr/>
                <p:nvPr/>
              </p:nvSpPr>
              <p:spPr>
                <a:xfrm rot="180752" flipH="1">
                  <a:off x="10085570" y="171905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Cylinder 495">
                  <a:extLst>
                    <a:ext uri="{FF2B5EF4-FFF2-40B4-BE49-F238E27FC236}">
                      <a16:creationId xmlns:a16="http://schemas.microsoft.com/office/drawing/2014/main" id="{F8750E76-917D-0F34-52FB-365CD21FCA95}"/>
                    </a:ext>
                  </a:extLst>
                </p:cNvPr>
                <p:cNvSpPr/>
                <p:nvPr/>
              </p:nvSpPr>
              <p:spPr>
                <a:xfrm flipH="1">
                  <a:off x="10174769" y="175296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Cylinder 496">
                  <a:extLst>
                    <a:ext uri="{FF2B5EF4-FFF2-40B4-BE49-F238E27FC236}">
                      <a16:creationId xmlns:a16="http://schemas.microsoft.com/office/drawing/2014/main" id="{059F3D9E-4FEC-B69D-234C-FE70070EF328}"/>
                    </a:ext>
                  </a:extLst>
                </p:cNvPr>
                <p:cNvSpPr/>
                <p:nvPr/>
              </p:nvSpPr>
              <p:spPr>
                <a:xfrm rot="21171034" flipH="1">
                  <a:off x="10466691" y="180158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Cylinder 497">
                  <a:extLst>
                    <a:ext uri="{FF2B5EF4-FFF2-40B4-BE49-F238E27FC236}">
                      <a16:creationId xmlns:a16="http://schemas.microsoft.com/office/drawing/2014/main" id="{45D8767D-9E20-774B-43B1-4A46BAE94FF4}"/>
                    </a:ext>
                  </a:extLst>
                </p:cNvPr>
                <p:cNvSpPr/>
                <p:nvPr/>
              </p:nvSpPr>
              <p:spPr>
                <a:xfrm flipH="1">
                  <a:off x="10333020" y="172570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Cylinder 498">
                  <a:extLst>
                    <a:ext uri="{FF2B5EF4-FFF2-40B4-BE49-F238E27FC236}">
                      <a16:creationId xmlns:a16="http://schemas.microsoft.com/office/drawing/2014/main" id="{9B508CB9-D463-B79C-B1FF-44588F0A3FBE}"/>
                    </a:ext>
                  </a:extLst>
                </p:cNvPr>
                <p:cNvSpPr/>
                <p:nvPr/>
              </p:nvSpPr>
              <p:spPr>
                <a:xfrm flipH="1">
                  <a:off x="10243658" y="172560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Cylinder 499">
                  <a:extLst>
                    <a:ext uri="{FF2B5EF4-FFF2-40B4-BE49-F238E27FC236}">
                      <a16:creationId xmlns:a16="http://schemas.microsoft.com/office/drawing/2014/main" id="{85956C5F-A9BC-FCC0-BB23-1A9B9C4D538A}"/>
                    </a:ext>
                  </a:extLst>
                </p:cNvPr>
                <p:cNvSpPr/>
                <p:nvPr/>
              </p:nvSpPr>
              <p:spPr>
                <a:xfrm rot="512248" flipH="1">
                  <a:off x="10427833" y="172963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Cylinder 500">
                  <a:extLst>
                    <a:ext uri="{FF2B5EF4-FFF2-40B4-BE49-F238E27FC236}">
                      <a16:creationId xmlns:a16="http://schemas.microsoft.com/office/drawing/2014/main" id="{82948715-C519-B823-F427-C274CBB0B911}"/>
                    </a:ext>
                  </a:extLst>
                </p:cNvPr>
                <p:cNvSpPr/>
                <p:nvPr/>
              </p:nvSpPr>
              <p:spPr>
                <a:xfrm rot="180752" flipH="1">
                  <a:off x="9498629" y="173901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Cylinder 501">
                  <a:extLst>
                    <a:ext uri="{FF2B5EF4-FFF2-40B4-BE49-F238E27FC236}">
                      <a16:creationId xmlns:a16="http://schemas.microsoft.com/office/drawing/2014/main" id="{58AAC2FC-BE6F-44BC-F0B4-CF157F461B05}"/>
                    </a:ext>
                  </a:extLst>
                </p:cNvPr>
                <p:cNvSpPr/>
                <p:nvPr/>
              </p:nvSpPr>
              <p:spPr>
                <a:xfrm flipH="1">
                  <a:off x="9587829" y="177292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Cylinder 502">
                  <a:extLst>
                    <a:ext uri="{FF2B5EF4-FFF2-40B4-BE49-F238E27FC236}">
                      <a16:creationId xmlns:a16="http://schemas.microsoft.com/office/drawing/2014/main" id="{379EF4D8-B33E-27BB-0069-F05DEA0169C3}"/>
                    </a:ext>
                  </a:extLst>
                </p:cNvPr>
                <p:cNvSpPr/>
                <p:nvPr/>
              </p:nvSpPr>
              <p:spPr>
                <a:xfrm rot="21171034" flipH="1">
                  <a:off x="9908102" y="174606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Cylinder 503">
                  <a:extLst>
                    <a:ext uri="{FF2B5EF4-FFF2-40B4-BE49-F238E27FC236}">
                      <a16:creationId xmlns:a16="http://schemas.microsoft.com/office/drawing/2014/main" id="{C01E4B6A-5CA6-3133-154E-1D23F0C10D36}"/>
                    </a:ext>
                  </a:extLst>
                </p:cNvPr>
                <p:cNvSpPr/>
                <p:nvPr/>
              </p:nvSpPr>
              <p:spPr>
                <a:xfrm flipH="1">
                  <a:off x="9746079" y="174566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Cylinder 504">
                  <a:extLst>
                    <a:ext uri="{FF2B5EF4-FFF2-40B4-BE49-F238E27FC236}">
                      <a16:creationId xmlns:a16="http://schemas.microsoft.com/office/drawing/2014/main" id="{A5549ABC-C880-F672-4C6A-FAAF4AB1A7B3}"/>
                    </a:ext>
                  </a:extLst>
                </p:cNvPr>
                <p:cNvSpPr/>
                <p:nvPr/>
              </p:nvSpPr>
              <p:spPr>
                <a:xfrm flipH="1">
                  <a:off x="9656718" y="174556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Cylinder 505">
                  <a:extLst>
                    <a:ext uri="{FF2B5EF4-FFF2-40B4-BE49-F238E27FC236}">
                      <a16:creationId xmlns:a16="http://schemas.microsoft.com/office/drawing/2014/main" id="{3F5F8ADB-AB26-BBBF-1A8A-35AF866CB9B6}"/>
                    </a:ext>
                  </a:extLst>
                </p:cNvPr>
                <p:cNvSpPr/>
                <p:nvPr/>
              </p:nvSpPr>
              <p:spPr>
                <a:xfrm rot="512248" flipH="1">
                  <a:off x="9840892" y="174959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Cylinder 506">
                  <a:extLst>
                    <a:ext uri="{FF2B5EF4-FFF2-40B4-BE49-F238E27FC236}">
                      <a16:creationId xmlns:a16="http://schemas.microsoft.com/office/drawing/2014/main" id="{C1118789-39B2-4B30-519E-37244A7E9046}"/>
                    </a:ext>
                  </a:extLst>
                </p:cNvPr>
                <p:cNvSpPr/>
                <p:nvPr/>
              </p:nvSpPr>
              <p:spPr>
                <a:xfrm rot="180752" flipH="1">
                  <a:off x="9369810" y="176948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Cylinder 507">
                  <a:extLst>
                    <a:ext uri="{FF2B5EF4-FFF2-40B4-BE49-F238E27FC236}">
                      <a16:creationId xmlns:a16="http://schemas.microsoft.com/office/drawing/2014/main" id="{B695B20D-8C08-D5A7-70E6-CD61EF569CE7}"/>
                    </a:ext>
                  </a:extLst>
                </p:cNvPr>
                <p:cNvSpPr/>
                <p:nvPr/>
              </p:nvSpPr>
              <p:spPr>
                <a:xfrm flipH="1">
                  <a:off x="9459010" y="180338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Cylinder 508">
                  <a:extLst>
                    <a:ext uri="{FF2B5EF4-FFF2-40B4-BE49-F238E27FC236}">
                      <a16:creationId xmlns:a16="http://schemas.microsoft.com/office/drawing/2014/main" id="{5D86E465-5BA7-A5C0-E685-B6217D9D4C09}"/>
                    </a:ext>
                  </a:extLst>
                </p:cNvPr>
                <p:cNvSpPr/>
                <p:nvPr/>
              </p:nvSpPr>
              <p:spPr>
                <a:xfrm rot="21171034" flipH="1">
                  <a:off x="8726151" y="187089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Cylinder 509">
                  <a:extLst>
                    <a:ext uri="{FF2B5EF4-FFF2-40B4-BE49-F238E27FC236}">
                      <a16:creationId xmlns:a16="http://schemas.microsoft.com/office/drawing/2014/main" id="{A4FB892F-26DB-D826-704E-A573E737363A}"/>
                    </a:ext>
                  </a:extLst>
                </p:cNvPr>
                <p:cNvSpPr/>
                <p:nvPr/>
              </p:nvSpPr>
              <p:spPr>
                <a:xfrm rot="398784" flipH="1">
                  <a:off x="9318911" y="185280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Cylinder 510">
                  <a:extLst>
                    <a:ext uri="{FF2B5EF4-FFF2-40B4-BE49-F238E27FC236}">
                      <a16:creationId xmlns:a16="http://schemas.microsoft.com/office/drawing/2014/main" id="{26351EE0-976B-B241-0F84-75D473254B48}"/>
                    </a:ext>
                  </a:extLst>
                </p:cNvPr>
                <p:cNvSpPr/>
                <p:nvPr/>
              </p:nvSpPr>
              <p:spPr>
                <a:xfrm rot="180752" flipH="1">
                  <a:off x="8816500" y="185072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Cylinder 511">
                  <a:extLst>
                    <a:ext uri="{FF2B5EF4-FFF2-40B4-BE49-F238E27FC236}">
                      <a16:creationId xmlns:a16="http://schemas.microsoft.com/office/drawing/2014/main" id="{6E97B164-3E36-1471-F94F-BE1BA98500FE}"/>
                    </a:ext>
                  </a:extLst>
                </p:cNvPr>
                <p:cNvSpPr/>
                <p:nvPr/>
              </p:nvSpPr>
              <p:spPr>
                <a:xfrm flipH="1">
                  <a:off x="8905700" y="1884625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Cylinder 512">
                  <a:extLst>
                    <a:ext uri="{FF2B5EF4-FFF2-40B4-BE49-F238E27FC236}">
                      <a16:creationId xmlns:a16="http://schemas.microsoft.com/office/drawing/2014/main" id="{B86F2BBF-895B-3E9C-3A6E-0CA8B39DE830}"/>
                    </a:ext>
                  </a:extLst>
                </p:cNvPr>
                <p:cNvSpPr/>
                <p:nvPr/>
              </p:nvSpPr>
              <p:spPr>
                <a:xfrm rot="21171034" flipH="1">
                  <a:off x="9225973" y="185777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Cylinder 513">
                  <a:extLst>
                    <a:ext uri="{FF2B5EF4-FFF2-40B4-BE49-F238E27FC236}">
                      <a16:creationId xmlns:a16="http://schemas.microsoft.com/office/drawing/2014/main" id="{933D59B4-B615-5A1D-2845-FE1136DC5ABC}"/>
                    </a:ext>
                  </a:extLst>
                </p:cNvPr>
                <p:cNvSpPr/>
                <p:nvPr/>
              </p:nvSpPr>
              <p:spPr>
                <a:xfrm flipH="1">
                  <a:off x="9063950" y="185736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Cylinder 514">
                  <a:extLst>
                    <a:ext uri="{FF2B5EF4-FFF2-40B4-BE49-F238E27FC236}">
                      <a16:creationId xmlns:a16="http://schemas.microsoft.com/office/drawing/2014/main" id="{16486EF1-B99C-EB9C-C935-180182DEAB91}"/>
                    </a:ext>
                  </a:extLst>
                </p:cNvPr>
                <p:cNvSpPr/>
                <p:nvPr/>
              </p:nvSpPr>
              <p:spPr>
                <a:xfrm flipH="1">
                  <a:off x="8974589" y="185726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Cylinder 515">
                  <a:extLst>
                    <a:ext uri="{FF2B5EF4-FFF2-40B4-BE49-F238E27FC236}">
                      <a16:creationId xmlns:a16="http://schemas.microsoft.com/office/drawing/2014/main" id="{9EE2C2B7-F77C-E1DB-049D-F112F51567F4}"/>
                    </a:ext>
                  </a:extLst>
                </p:cNvPr>
                <p:cNvSpPr/>
                <p:nvPr/>
              </p:nvSpPr>
              <p:spPr>
                <a:xfrm rot="512248" flipH="1">
                  <a:off x="9158763" y="186130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7" name="Cylinder 516">
                  <a:extLst>
                    <a:ext uri="{FF2B5EF4-FFF2-40B4-BE49-F238E27FC236}">
                      <a16:creationId xmlns:a16="http://schemas.microsoft.com/office/drawing/2014/main" id="{CEE3C33E-B1DF-4CA7-F026-DE1375B51556}"/>
                    </a:ext>
                  </a:extLst>
                </p:cNvPr>
                <p:cNvSpPr/>
                <p:nvPr/>
              </p:nvSpPr>
              <p:spPr>
                <a:xfrm rot="21171034" flipH="1">
                  <a:off x="8639032" y="187773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Cylinder 517">
                  <a:extLst>
                    <a:ext uri="{FF2B5EF4-FFF2-40B4-BE49-F238E27FC236}">
                      <a16:creationId xmlns:a16="http://schemas.microsoft.com/office/drawing/2014/main" id="{F1A3EBBD-1CE3-DD27-A5F4-22608448A1AC}"/>
                    </a:ext>
                  </a:extLst>
                </p:cNvPr>
                <p:cNvSpPr/>
                <p:nvPr/>
              </p:nvSpPr>
              <p:spPr>
                <a:xfrm rot="21171034" flipH="1">
                  <a:off x="8664392" y="196305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Cylinder 518">
                  <a:extLst>
                    <a:ext uri="{FF2B5EF4-FFF2-40B4-BE49-F238E27FC236}">
                      <a16:creationId xmlns:a16="http://schemas.microsoft.com/office/drawing/2014/main" id="{071419F3-D372-4A61-7CD7-71EC5FE3A21F}"/>
                    </a:ext>
                  </a:extLst>
                </p:cNvPr>
                <p:cNvSpPr/>
                <p:nvPr/>
              </p:nvSpPr>
              <p:spPr>
                <a:xfrm rot="398784" flipH="1">
                  <a:off x="9257152" y="195295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Cylinder 519">
                  <a:extLst>
                    <a:ext uri="{FF2B5EF4-FFF2-40B4-BE49-F238E27FC236}">
                      <a16:creationId xmlns:a16="http://schemas.microsoft.com/office/drawing/2014/main" id="{62B27FE5-673F-7C39-8400-022ADEBE6A5E}"/>
                    </a:ext>
                  </a:extLst>
                </p:cNvPr>
                <p:cNvSpPr/>
                <p:nvPr/>
              </p:nvSpPr>
              <p:spPr>
                <a:xfrm rot="180752" flipH="1">
                  <a:off x="8754741" y="195086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Cylinder 520">
                  <a:extLst>
                    <a:ext uri="{FF2B5EF4-FFF2-40B4-BE49-F238E27FC236}">
                      <a16:creationId xmlns:a16="http://schemas.microsoft.com/office/drawing/2014/main" id="{91C86218-AF6D-331B-C71E-F33265686028}"/>
                    </a:ext>
                  </a:extLst>
                </p:cNvPr>
                <p:cNvSpPr/>
                <p:nvPr/>
              </p:nvSpPr>
              <p:spPr>
                <a:xfrm flipH="1">
                  <a:off x="8843940" y="197279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Cylinder 521">
                  <a:extLst>
                    <a:ext uri="{FF2B5EF4-FFF2-40B4-BE49-F238E27FC236}">
                      <a16:creationId xmlns:a16="http://schemas.microsoft.com/office/drawing/2014/main" id="{D6DD138D-D732-608E-FE8F-807C4EEE86E6}"/>
                    </a:ext>
                  </a:extLst>
                </p:cNvPr>
                <p:cNvSpPr/>
                <p:nvPr/>
              </p:nvSpPr>
              <p:spPr>
                <a:xfrm rot="21171034" flipH="1">
                  <a:off x="9164213" y="195791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Cylinder 522">
                  <a:extLst>
                    <a:ext uri="{FF2B5EF4-FFF2-40B4-BE49-F238E27FC236}">
                      <a16:creationId xmlns:a16="http://schemas.microsoft.com/office/drawing/2014/main" id="{9FAA6652-4FE3-AAB3-CD56-BB23AAC01D90}"/>
                    </a:ext>
                  </a:extLst>
                </p:cNvPr>
                <p:cNvSpPr/>
                <p:nvPr/>
              </p:nvSpPr>
              <p:spPr>
                <a:xfrm flipH="1">
                  <a:off x="9002191" y="195751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Cylinder 523">
                  <a:extLst>
                    <a:ext uri="{FF2B5EF4-FFF2-40B4-BE49-F238E27FC236}">
                      <a16:creationId xmlns:a16="http://schemas.microsoft.com/office/drawing/2014/main" id="{F3A6CA1B-18EF-F6B9-5036-5577F53BF15D}"/>
                    </a:ext>
                  </a:extLst>
                </p:cNvPr>
                <p:cNvSpPr/>
                <p:nvPr/>
              </p:nvSpPr>
              <p:spPr>
                <a:xfrm flipH="1">
                  <a:off x="8912830" y="195741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Cylinder 524">
                  <a:extLst>
                    <a:ext uri="{FF2B5EF4-FFF2-40B4-BE49-F238E27FC236}">
                      <a16:creationId xmlns:a16="http://schemas.microsoft.com/office/drawing/2014/main" id="{DC3E4AC4-A91A-2368-EBC5-696F1CCB3F0E}"/>
                    </a:ext>
                  </a:extLst>
                </p:cNvPr>
                <p:cNvSpPr/>
                <p:nvPr/>
              </p:nvSpPr>
              <p:spPr>
                <a:xfrm rot="512248" flipH="1">
                  <a:off x="9097004" y="196144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Cylinder 525">
                  <a:extLst>
                    <a:ext uri="{FF2B5EF4-FFF2-40B4-BE49-F238E27FC236}">
                      <a16:creationId xmlns:a16="http://schemas.microsoft.com/office/drawing/2014/main" id="{4348A93A-B6CA-F751-14A5-C5097BFF151A}"/>
                    </a:ext>
                  </a:extLst>
                </p:cNvPr>
                <p:cNvSpPr/>
                <p:nvPr/>
              </p:nvSpPr>
              <p:spPr>
                <a:xfrm rot="180752" flipH="1">
                  <a:off x="9434865" y="184357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Cylinder 526">
                  <a:extLst>
                    <a:ext uri="{FF2B5EF4-FFF2-40B4-BE49-F238E27FC236}">
                      <a16:creationId xmlns:a16="http://schemas.microsoft.com/office/drawing/2014/main" id="{FA7E52F9-039B-07F9-0596-921273DB8B22}"/>
                    </a:ext>
                  </a:extLst>
                </p:cNvPr>
                <p:cNvSpPr/>
                <p:nvPr/>
              </p:nvSpPr>
              <p:spPr>
                <a:xfrm flipH="1">
                  <a:off x="9524065" y="187747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Cylinder 527">
                  <a:extLst>
                    <a:ext uri="{FF2B5EF4-FFF2-40B4-BE49-F238E27FC236}">
                      <a16:creationId xmlns:a16="http://schemas.microsoft.com/office/drawing/2014/main" id="{68D69964-E6F4-0037-17F0-61AE81867577}"/>
                    </a:ext>
                  </a:extLst>
                </p:cNvPr>
                <p:cNvSpPr/>
                <p:nvPr/>
              </p:nvSpPr>
              <p:spPr>
                <a:xfrm rot="21171034" flipH="1">
                  <a:off x="9844338" y="185062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Cylinder 528">
                  <a:extLst>
                    <a:ext uri="{FF2B5EF4-FFF2-40B4-BE49-F238E27FC236}">
                      <a16:creationId xmlns:a16="http://schemas.microsoft.com/office/drawing/2014/main" id="{6F8044D7-6E9A-5E9D-47FE-A93C00C36D5F}"/>
                    </a:ext>
                  </a:extLst>
                </p:cNvPr>
                <p:cNvSpPr/>
                <p:nvPr/>
              </p:nvSpPr>
              <p:spPr>
                <a:xfrm flipH="1">
                  <a:off x="9682315" y="185021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Cylinder 529">
                  <a:extLst>
                    <a:ext uri="{FF2B5EF4-FFF2-40B4-BE49-F238E27FC236}">
                      <a16:creationId xmlns:a16="http://schemas.microsoft.com/office/drawing/2014/main" id="{6BEDA711-712E-30BA-F87B-EB0BE01F2712}"/>
                    </a:ext>
                  </a:extLst>
                </p:cNvPr>
                <p:cNvSpPr/>
                <p:nvPr/>
              </p:nvSpPr>
              <p:spPr>
                <a:xfrm flipH="1">
                  <a:off x="9592954" y="185011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Cylinder 530">
                  <a:extLst>
                    <a:ext uri="{FF2B5EF4-FFF2-40B4-BE49-F238E27FC236}">
                      <a16:creationId xmlns:a16="http://schemas.microsoft.com/office/drawing/2014/main" id="{B1C0392C-8B25-C0FC-8018-D37983086115}"/>
                    </a:ext>
                  </a:extLst>
                </p:cNvPr>
                <p:cNvSpPr/>
                <p:nvPr/>
              </p:nvSpPr>
              <p:spPr>
                <a:xfrm rot="512248" flipH="1">
                  <a:off x="9777128" y="185415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Cylinder 531">
                  <a:extLst>
                    <a:ext uri="{FF2B5EF4-FFF2-40B4-BE49-F238E27FC236}">
                      <a16:creationId xmlns:a16="http://schemas.microsoft.com/office/drawing/2014/main" id="{99679867-D662-4A3C-ADB2-B9428D229808}"/>
                    </a:ext>
                  </a:extLst>
                </p:cNvPr>
                <p:cNvSpPr/>
                <p:nvPr/>
              </p:nvSpPr>
              <p:spPr>
                <a:xfrm rot="180752" flipH="1">
                  <a:off x="9934756" y="188806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Cylinder 532">
                  <a:extLst>
                    <a:ext uri="{FF2B5EF4-FFF2-40B4-BE49-F238E27FC236}">
                      <a16:creationId xmlns:a16="http://schemas.microsoft.com/office/drawing/2014/main" id="{0B1C55BD-20E2-1C7A-9D77-86BA056D8B50}"/>
                    </a:ext>
                  </a:extLst>
                </p:cNvPr>
                <p:cNvSpPr/>
                <p:nvPr/>
              </p:nvSpPr>
              <p:spPr>
                <a:xfrm rot="180752" flipH="1">
                  <a:off x="9329637" y="195931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Cylinder 533">
                  <a:extLst>
                    <a:ext uri="{FF2B5EF4-FFF2-40B4-BE49-F238E27FC236}">
                      <a16:creationId xmlns:a16="http://schemas.microsoft.com/office/drawing/2014/main" id="{49C03701-58BA-4C8E-C52A-F7EC83FE9E54}"/>
                    </a:ext>
                  </a:extLst>
                </p:cNvPr>
                <p:cNvSpPr/>
                <p:nvPr/>
              </p:nvSpPr>
              <p:spPr>
                <a:xfrm flipH="1">
                  <a:off x="9418836" y="196128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Cylinder 534">
                  <a:extLst>
                    <a:ext uri="{FF2B5EF4-FFF2-40B4-BE49-F238E27FC236}">
                      <a16:creationId xmlns:a16="http://schemas.microsoft.com/office/drawing/2014/main" id="{8B86A1DC-57BA-7AFC-12C9-AC2772CD7F08}"/>
                    </a:ext>
                  </a:extLst>
                </p:cNvPr>
                <p:cNvSpPr/>
                <p:nvPr/>
              </p:nvSpPr>
              <p:spPr>
                <a:xfrm rot="21171034" flipH="1">
                  <a:off x="9739109" y="196237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Cylinder 535">
                  <a:extLst>
                    <a:ext uri="{FF2B5EF4-FFF2-40B4-BE49-F238E27FC236}">
                      <a16:creationId xmlns:a16="http://schemas.microsoft.com/office/drawing/2014/main" id="{11C08264-4C86-9BCC-7EA4-2A7916165B91}"/>
                    </a:ext>
                  </a:extLst>
                </p:cNvPr>
                <p:cNvSpPr/>
                <p:nvPr/>
              </p:nvSpPr>
              <p:spPr>
                <a:xfrm flipH="1">
                  <a:off x="9577087" y="196595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Cylinder 536">
                  <a:extLst>
                    <a:ext uri="{FF2B5EF4-FFF2-40B4-BE49-F238E27FC236}">
                      <a16:creationId xmlns:a16="http://schemas.microsoft.com/office/drawing/2014/main" id="{D9C1F4E8-AB20-DE04-ED61-EE1FC3BF897A}"/>
                    </a:ext>
                  </a:extLst>
                </p:cNvPr>
                <p:cNvSpPr/>
                <p:nvPr/>
              </p:nvSpPr>
              <p:spPr>
                <a:xfrm flipH="1">
                  <a:off x="9487725" y="196186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Cylinder 537">
                  <a:extLst>
                    <a:ext uri="{FF2B5EF4-FFF2-40B4-BE49-F238E27FC236}">
                      <a16:creationId xmlns:a16="http://schemas.microsoft.com/office/drawing/2014/main" id="{C03AF649-3D0F-DE5B-EA49-3ED92023F61E}"/>
                    </a:ext>
                  </a:extLst>
                </p:cNvPr>
                <p:cNvSpPr/>
                <p:nvPr/>
              </p:nvSpPr>
              <p:spPr>
                <a:xfrm rot="512248" flipH="1">
                  <a:off x="9671899" y="196989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Cylinder 538">
                  <a:extLst>
                    <a:ext uri="{FF2B5EF4-FFF2-40B4-BE49-F238E27FC236}">
                      <a16:creationId xmlns:a16="http://schemas.microsoft.com/office/drawing/2014/main" id="{2C0D084C-688B-9BEF-BBF7-B5536E97C215}"/>
                    </a:ext>
                  </a:extLst>
                </p:cNvPr>
                <p:cNvSpPr/>
                <p:nvPr/>
              </p:nvSpPr>
              <p:spPr>
                <a:xfrm rot="180752" flipH="1">
                  <a:off x="9829527" y="1963886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Cylinder 539">
                  <a:extLst>
                    <a:ext uri="{FF2B5EF4-FFF2-40B4-BE49-F238E27FC236}">
                      <a16:creationId xmlns:a16="http://schemas.microsoft.com/office/drawing/2014/main" id="{A6122F77-56B7-7FB2-9374-D82D2073BAB1}"/>
                    </a:ext>
                  </a:extLst>
                </p:cNvPr>
                <p:cNvSpPr/>
                <p:nvPr/>
              </p:nvSpPr>
              <p:spPr>
                <a:xfrm rot="180752" flipH="1">
                  <a:off x="9971619" y="180879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Cylinder 540">
                  <a:extLst>
                    <a:ext uri="{FF2B5EF4-FFF2-40B4-BE49-F238E27FC236}">
                      <a16:creationId xmlns:a16="http://schemas.microsoft.com/office/drawing/2014/main" id="{2AFB0F33-A23B-0E39-7DA7-29C570C175A6}"/>
                    </a:ext>
                  </a:extLst>
                </p:cNvPr>
                <p:cNvSpPr/>
                <p:nvPr/>
              </p:nvSpPr>
              <p:spPr>
                <a:xfrm flipH="1">
                  <a:off x="10060819" y="1842703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2" name="Cylinder 541">
                  <a:extLst>
                    <a:ext uri="{FF2B5EF4-FFF2-40B4-BE49-F238E27FC236}">
                      <a16:creationId xmlns:a16="http://schemas.microsoft.com/office/drawing/2014/main" id="{4AF135DC-4D18-A974-46CF-F6BD45ED7BDC}"/>
                    </a:ext>
                  </a:extLst>
                </p:cNvPr>
                <p:cNvSpPr/>
                <p:nvPr/>
              </p:nvSpPr>
              <p:spPr>
                <a:xfrm rot="21171034" flipH="1">
                  <a:off x="10381092" y="181584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Cylinder 542">
                  <a:extLst>
                    <a:ext uri="{FF2B5EF4-FFF2-40B4-BE49-F238E27FC236}">
                      <a16:creationId xmlns:a16="http://schemas.microsoft.com/office/drawing/2014/main" id="{05D22B71-BEEB-8343-316F-1B67075F3C2A}"/>
                    </a:ext>
                  </a:extLst>
                </p:cNvPr>
                <p:cNvSpPr/>
                <p:nvPr/>
              </p:nvSpPr>
              <p:spPr>
                <a:xfrm flipH="1">
                  <a:off x="10219069" y="181544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Cylinder 543">
                  <a:extLst>
                    <a:ext uri="{FF2B5EF4-FFF2-40B4-BE49-F238E27FC236}">
                      <a16:creationId xmlns:a16="http://schemas.microsoft.com/office/drawing/2014/main" id="{AF9AF120-0821-0EA0-A26E-EBD68B1D4807}"/>
                    </a:ext>
                  </a:extLst>
                </p:cNvPr>
                <p:cNvSpPr/>
                <p:nvPr/>
              </p:nvSpPr>
              <p:spPr>
                <a:xfrm flipH="1">
                  <a:off x="10129708" y="181534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Cylinder 544">
                  <a:extLst>
                    <a:ext uri="{FF2B5EF4-FFF2-40B4-BE49-F238E27FC236}">
                      <a16:creationId xmlns:a16="http://schemas.microsoft.com/office/drawing/2014/main" id="{1E75BBE2-985D-4E27-35FF-228200915D3A}"/>
                    </a:ext>
                  </a:extLst>
                </p:cNvPr>
                <p:cNvSpPr/>
                <p:nvPr/>
              </p:nvSpPr>
              <p:spPr>
                <a:xfrm rot="512248" flipH="1">
                  <a:off x="10313882" y="181937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Cylinder 545">
                  <a:extLst>
                    <a:ext uri="{FF2B5EF4-FFF2-40B4-BE49-F238E27FC236}">
                      <a16:creationId xmlns:a16="http://schemas.microsoft.com/office/drawing/2014/main" id="{78F296A0-865D-C102-18C7-C4FE39048445}"/>
                    </a:ext>
                  </a:extLst>
                </p:cNvPr>
                <p:cNvSpPr/>
                <p:nvPr/>
              </p:nvSpPr>
              <p:spPr>
                <a:xfrm rot="21171034" flipH="1">
                  <a:off x="10134864" y="1906665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Cylinder 546">
                  <a:extLst>
                    <a:ext uri="{FF2B5EF4-FFF2-40B4-BE49-F238E27FC236}">
                      <a16:creationId xmlns:a16="http://schemas.microsoft.com/office/drawing/2014/main" id="{DF2E143B-3FAF-A50B-DC48-3898CF9ED5D1}"/>
                    </a:ext>
                  </a:extLst>
                </p:cNvPr>
                <p:cNvSpPr/>
                <p:nvPr/>
              </p:nvSpPr>
              <p:spPr>
                <a:xfrm rot="180752" flipH="1">
                  <a:off x="10049760" y="1917597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Cylinder 547">
                  <a:extLst>
                    <a:ext uri="{FF2B5EF4-FFF2-40B4-BE49-F238E27FC236}">
                      <a16:creationId xmlns:a16="http://schemas.microsoft.com/office/drawing/2014/main" id="{50AB3147-B767-CFCB-4D6C-D8DB64CFC894}"/>
                    </a:ext>
                  </a:extLst>
                </p:cNvPr>
                <p:cNvSpPr/>
                <p:nvPr/>
              </p:nvSpPr>
              <p:spPr>
                <a:xfrm flipH="1">
                  <a:off x="10138960" y="195150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Cylinder 548">
                  <a:extLst>
                    <a:ext uri="{FF2B5EF4-FFF2-40B4-BE49-F238E27FC236}">
                      <a16:creationId xmlns:a16="http://schemas.microsoft.com/office/drawing/2014/main" id="{D238B6FD-C0BB-059B-816A-557153D67808}"/>
                    </a:ext>
                  </a:extLst>
                </p:cNvPr>
                <p:cNvSpPr/>
                <p:nvPr/>
              </p:nvSpPr>
              <p:spPr>
                <a:xfrm flipH="1">
                  <a:off x="10297210" y="1924240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Cylinder 549">
                  <a:extLst>
                    <a:ext uri="{FF2B5EF4-FFF2-40B4-BE49-F238E27FC236}">
                      <a16:creationId xmlns:a16="http://schemas.microsoft.com/office/drawing/2014/main" id="{A528F120-EF7A-6923-6F14-A4E3EBBA4470}"/>
                    </a:ext>
                  </a:extLst>
                </p:cNvPr>
                <p:cNvSpPr/>
                <p:nvPr/>
              </p:nvSpPr>
              <p:spPr>
                <a:xfrm flipH="1">
                  <a:off x="10207849" y="1924141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Cylinder 550">
                  <a:extLst>
                    <a:ext uri="{FF2B5EF4-FFF2-40B4-BE49-F238E27FC236}">
                      <a16:creationId xmlns:a16="http://schemas.microsoft.com/office/drawing/2014/main" id="{251C02DE-22D6-5CA6-D3D9-574773E696C6}"/>
                    </a:ext>
                  </a:extLst>
                </p:cNvPr>
                <p:cNvSpPr/>
                <p:nvPr/>
              </p:nvSpPr>
              <p:spPr>
                <a:xfrm rot="512248" flipH="1">
                  <a:off x="10392023" y="192817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Cylinder 551">
                  <a:extLst>
                    <a:ext uri="{FF2B5EF4-FFF2-40B4-BE49-F238E27FC236}">
                      <a16:creationId xmlns:a16="http://schemas.microsoft.com/office/drawing/2014/main" id="{09FCB10C-CF02-7E1D-BAB0-FE86F5C81AE3}"/>
                    </a:ext>
                  </a:extLst>
                </p:cNvPr>
                <p:cNvSpPr/>
                <p:nvPr/>
              </p:nvSpPr>
              <p:spPr>
                <a:xfrm rot="180752" flipH="1">
                  <a:off x="9920941" y="1948064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Cylinder 552">
                  <a:extLst>
                    <a:ext uri="{FF2B5EF4-FFF2-40B4-BE49-F238E27FC236}">
                      <a16:creationId xmlns:a16="http://schemas.microsoft.com/office/drawing/2014/main" id="{3C467799-8ADE-0E06-90DE-26C189F39C06}"/>
                    </a:ext>
                  </a:extLst>
                </p:cNvPr>
                <p:cNvSpPr/>
                <p:nvPr/>
              </p:nvSpPr>
              <p:spPr>
                <a:xfrm flipH="1">
                  <a:off x="10010141" y="1966002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Cylinder 553">
                  <a:extLst>
                    <a:ext uri="{FF2B5EF4-FFF2-40B4-BE49-F238E27FC236}">
                      <a16:creationId xmlns:a16="http://schemas.microsoft.com/office/drawing/2014/main" id="{0B1F2784-56C3-49DA-6291-20F06CA61AF3}"/>
                    </a:ext>
                  </a:extLst>
                </p:cNvPr>
                <p:cNvSpPr/>
                <p:nvPr/>
              </p:nvSpPr>
              <p:spPr>
                <a:xfrm rot="21171034" flipH="1">
                  <a:off x="10072727" y="195003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Cylinder 554">
                  <a:extLst>
                    <a:ext uri="{FF2B5EF4-FFF2-40B4-BE49-F238E27FC236}">
                      <a16:creationId xmlns:a16="http://schemas.microsoft.com/office/drawing/2014/main" id="{B380C655-39AC-CD06-AD80-A41B79B1E16B}"/>
                    </a:ext>
                  </a:extLst>
                </p:cNvPr>
                <p:cNvSpPr/>
                <p:nvPr/>
              </p:nvSpPr>
              <p:spPr>
                <a:xfrm rot="180752" flipH="1">
                  <a:off x="10229049" y="195399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Cylinder 555">
                  <a:extLst>
                    <a:ext uri="{FF2B5EF4-FFF2-40B4-BE49-F238E27FC236}">
                      <a16:creationId xmlns:a16="http://schemas.microsoft.com/office/drawing/2014/main" id="{6762CF45-E3CE-4CEC-0E15-6254CD1E9C70}"/>
                    </a:ext>
                  </a:extLst>
                </p:cNvPr>
                <p:cNvSpPr/>
                <p:nvPr/>
              </p:nvSpPr>
              <p:spPr>
                <a:xfrm flipH="1">
                  <a:off x="8597999" y="1937989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Cylinder 556">
                  <a:extLst>
                    <a:ext uri="{FF2B5EF4-FFF2-40B4-BE49-F238E27FC236}">
                      <a16:creationId xmlns:a16="http://schemas.microsoft.com/office/drawing/2014/main" id="{1400AD7F-BDFE-5DB1-8508-D5F9F8835A60}"/>
                    </a:ext>
                  </a:extLst>
                </p:cNvPr>
                <p:cNvSpPr/>
                <p:nvPr/>
              </p:nvSpPr>
              <p:spPr>
                <a:xfrm rot="512248" flipH="1">
                  <a:off x="8579206" y="1977128"/>
                  <a:ext cx="55205" cy="231946"/>
                </a:xfrm>
                <a:prstGeom prst="can">
                  <a:avLst/>
                </a:prstGeom>
                <a:solidFill>
                  <a:srgbClr val="0097A7">
                    <a:lumMod val="20000"/>
                    <a:lumOff val="80000"/>
                  </a:srgbClr>
                </a:solidFill>
                <a:ln w="9525" cap="flat" cmpd="sng" algn="ctr">
                  <a:solidFill>
                    <a:srgbClr val="78909C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6" name="Cylinder 565">
                <a:extLst>
                  <a:ext uri="{FF2B5EF4-FFF2-40B4-BE49-F238E27FC236}">
                    <a16:creationId xmlns:a16="http://schemas.microsoft.com/office/drawing/2014/main" id="{315D4D04-A47D-60E1-E8BB-4A2F526FA7FB}"/>
                  </a:ext>
                </a:extLst>
              </p:cNvPr>
              <p:cNvSpPr/>
              <p:nvPr/>
            </p:nvSpPr>
            <p:spPr>
              <a:xfrm rot="5400000">
                <a:off x="9275158" y="1023416"/>
                <a:ext cx="76046" cy="2237372"/>
              </a:xfrm>
              <a:prstGeom prst="can">
                <a:avLst/>
              </a:prstGeom>
              <a:solidFill>
                <a:srgbClr val="610BFD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7" name="Cube 566">
                <a:extLst>
                  <a:ext uri="{FF2B5EF4-FFF2-40B4-BE49-F238E27FC236}">
                    <a16:creationId xmlns:a16="http://schemas.microsoft.com/office/drawing/2014/main" id="{5329E420-6D93-E95F-764C-EA9A59E13A40}"/>
                  </a:ext>
                </a:extLst>
              </p:cNvPr>
              <p:cNvSpPr/>
              <p:nvPr/>
            </p:nvSpPr>
            <p:spPr>
              <a:xfrm>
                <a:off x="8566077" y="2923522"/>
                <a:ext cx="1276982" cy="393951"/>
              </a:xfrm>
              <a:prstGeom prst="cube">
                <a:avLst>
                  <a:gd name="adj" fmla="val 60331"/>
                </a:avLst>
              </a:prstGeom>
              <a:solidFill>
                <a:schemeClr val="tx1">
                  <a:lumMod val="85000"/>
                  <a:lumOff val="15000"/>
                  <a:alpha val="50000"/>
                </a:schemeClr>
              </a:solidFill>
              <a:ln w="9525">
                <a:solidFill>
                  <a:schemeClr val="tx1"/>
                </a:solidFill>
                <a:prstDash val="sysDash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69" name="Straight Arrow Connector 568">
                <a:extLst>
                  <a:ext uri="{FF2B5EF4-FFF2-40B4-BE49-F238E27FC236}">
                    <a16:creationId xmlns:a16="http://schemas.microsoft.com/office/drawing/2014/main" id="{C9D04C18-9D19-E488-20DA-435BA9576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31627" y="2231478"/>
                <a:ext cx="6375" cy="640530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6A66E658-5766-1C63-1C7E-EACBA7655A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6355" y="2247986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7A2E68FB-1E37-EB25-8A0E-197FFBDCC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8755" y="2253066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>
                <a:extLst>
                  <a:ext uri="{FF2B5EF4-FFF2-40B4-BE49-F238E27FC236}">
                    <a16:creationId xmlns:a16="http://schemas.microsoft.com/office/drawing/2014/main" id="{2D2FBFBC-20C0-F65A-F156-D4440859D4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1155" y="2247986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DBFFFD63-372B-0DC2-3E9A-F8FA73F54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64112" y="2247028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>
                <a:extLst>
                  <a:ext uri="{FF2B5EF4-FFF2-40B4-BE49-F238E27FC236}">
                    <a16:creationId xmlns:a16="http://schemas.microsoft.com/office/drawing/2014/main" id="{8AC09A88-54F0-ACFE-83ED-EAADF79877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6093" y="2226327"/>
                <a:ext cx="6375" cy="640530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F16159A8-58C2-3071-7DF7-0A3B46C8B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0821" y="2242835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>
                <a:extLst>
                  <a:ext uri="{FF2B5EF4-FFF2-40B4-BE49-F238E27FC236}">
                    <a16:creationId xmlns:a16="http://schemas.microsoft.com/office/drawing/2014/main" id="{9E2CD14B-238A-4309-7516-E32314C38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33221" y="2247915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EAF430B8-EECB-1E25-EEC4-06D9DB6E0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85621" y="2242835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Arrow Connector 587">
                <a:extLst>
                  <a:ext uri="{FF2B5EF4-FFF2-40B4-BE49-F238E27FC236}">
                    <a16:creationId xmlns:a16="http://schemas.microsoft.com/office/drawing/2014/main" id="{DD733643-92E7-086E-A0C8-D6C0410F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8578" y="2241877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Arrow Connector 588">
                <a:extLst>
                  <a:ext uri="{FF2B5EF4-FFF2-40B4-BE49-F238E27FC236}">
                    <a16:creationId xmlns:a16="http://schemas.microsoft.com/office/drawing/2014/main" id="{2FB10B2E-B87B-B51E-297D-1C02B83B8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8418" y="2230212"/>
                <a:ext cx="6375" cy="640530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Straight Arrow Connector 589">
                <a:extLst>
                  <a:ext uri="{FF2B5EF4-FFF2-40B4-BE49-F238E27FC236}">
                    <a16:creationId xmlns:a16="http://schemas.microsoft.com/office/drawing/2014/main" id="{F06E5269-C90E-A91E-F401-26331408B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73146" y="2246720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Straight Arrow Connector 590">
                <a:extLst>
                  <a:ext uri="{FF2B5EF4-FFF2-40B4-BE49-F238E27FC236}">
                    <a16:creationId xmlns:a16="http://schemas.microsoft.com/office/drawing/2014/main" id="{314D4C81-C728-7FBC-5745-A97615890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546" y="2251800"/>
                <a:ext cx="0" cy="618895"/>
              </a:xfrm>
              <a:prstGeom prst="straightConnector1">
                <a:avLst/>
              </a:prstGeom>
              <a:ln>
                <a:solidFill>
                  <a:srgbClr val="610BFD"/>
                </a:solidFill>
                <a:tailEnd type="triangle"/>
              </a:ln>
              <a:effectLst>
                <a:glow rad="127000">
                  <a:srgbClr val="002060">
                    <a:alpha val="54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0" name="TextBox 839">
                <a:extLst>
                  <a:ext uri="{FF2B5EF4-FFF2-40B4-BE49-F238E27FC236}">
                    <a16:creationId xmlns:a16="http://schemas.microsoft.com/office/drawing/2014/main" id="{2AB893B1-9E22-81DD-B940-A548DFF8A477}"/>
                  </a:ext>
                </a:extLst>
              </p:cNvPr>
              <p:cNvSpPr txBox="1"/>
              <p:nvPr/>
            </p:nvSpPr>
            <p:spPr>
              <a:xfrm>
                <a:off x="10742864" y="3249633"/>
                <a:ext cx="97465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0000"/>
                    </a:solidFill>
                    <a:latin typeface="Arial"/>
                  </a:rPr>
                  <a:t>Black box</a:t>
                </a:r>
                <a:endParaRPr lang="en-IN" sz="800" dirty="0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841" name="Straight Arrow Connector 840">
                <a:extLst>
                  <a:ext uri="{FF2B5EF4-FFF2-40B4-BE49-F238E27FC236}">
                    <a16:creationId xmlns:a16="http://schemas.microsoft.com/office/drawing/2014/main" id="{B12AB789-924A-B43E-CA5C-0FD16D246F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59838" y="2983223"/>
                <a:ext cx="450144" cy="26813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</p:grp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D360CC46-0CA8-6059-841E-07A217DF4B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24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D4A39-4DCC-3F5C-DEA2-2C03C81AF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D31DB11-6358-73B0-4F9D-02F00E6589B4}"/>
              </a:ext>
            </a:extLst>
          </p:cNvPr>
          <p:cNvGrpSpPr/>
          <p:nvPr/>
        </p:nvGrpSpPr>
        <p:grpSpPr>
          <a:xfrm>
            <a:off x="2895959" y="2038703"/>
            <a:ext cx="2563247" cy="2031164"/>
            <a:chOff x="3391780" y="1767114"/>
            <a:chExt cx="2563247" cy="20311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E1D4F2-B747-8CC6-A3B9-855C4DE46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1780" y="1767114"/>
              <a:ext cx="2563247" cy="1681563"/>
            </a:xfrm>
            <a:prstGeom prst="rect">
              <a:avLst/>
            </a:prstGeom>
          </p:spPr>
        </p:pic>
        <p:sp>
          <p:nvSpPr>
            <p:cNvPr id="5" name="Google Shape;159;p20">
              <a:extLst>
                <a:ext uri="{FF2B5EF4-FFF2-40B4-BE49-F238E27FC236}">
                  <a16:creationId xmlns:a16="http://schemas.microsoft.com/office/drawing/2014/main" id="{C44AAA3B-C0C7-DFBB-26EB-A241B0341F32}"/>
                </a:ext>
              </a:extLst>
            </p:cNvPr>
            <p:cNvSpPr txBox="1"/>
            <p:nvPr/>
          </p:nvSpPr>
          <p:spPr>
            <a:xfrm>
              <a:off x="4950123" y="3264774"/>
              <a:ext cx="674638" cy="533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GB" sz="1867" kern="0" dirty="0">
                  <a:solidFill>
                    <a:srgbClr val="000000"/>
                  </a:solidFill>
                  <a:latin typeface="Arial" panose="020B0604020202020204"/>
                  <a:cs typeface="Arial" panose="020B0604020202020204"/>
                  <a:sym typeface="Arial" panose="020B0604020202020204"/>
                </a:rPr>
                <a:t>[15] </a:t>
              </a:r>
            </a:p>
          </p:txBody>
        </p:sp>
      </p:grpSp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C6067975-FA83-EB3F-3F7D-9325EF5D5DCB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Localized Surface Plasmonic Resonance</a:t>
            </a:r>
            <a:endParaRPr kumimoji="0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61BBCDD-27A4-221A-2692-A490EC9D75FA}"/>
              </a:ext>
            </a:extLst>
          </p:cNvPr>
          <p:cNvGrpSpPr/>
          <p:nvPr/>
        </p:nvGrpSpPr>
        <p:grpSpPr>
          <a:xfrm>
            <a:off x="248185" y="2329584"/>
            <a:ext cx="3454587" cy="4255882"/>
            <a:chOff x="505587" y="978065"/>
            <a:chExt cx="3670173" cy="444981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EBEC2FB-58F6-40B5-B3BA-68CD1973C934}"/>
                </a:ext>
              </a:extLst>
            </p:cNvPr>
            <p:cNvGrpSpPr/>
            <p:nvPr/>
          </p:nvGrpSpPr>
          <p:grpSpPr>
            <a:xfrm>
              <a:off x="505587" y="978065"/>
              <a:ext cx="3670173" cy="4449811"/>
              <a:chOff x="3462147" y="928930"/>
              <a:chExt cx="3917855" cy="48852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79509CA-21EE-A806-BCDD-77A65BB3840C}"/>
                  </a:ext>
                </a:extLst>
              </p:cNvPr>
              <p:cNvSpPr/>
              <p:nvPr/>
            </p:nvSpPr>
            <p:spPr>
              <a:xfrm>
                <a:off x="6084922" y="2769831"/>
                <a:ext cx="765110" cy="2099387"/>
              </a:xfrm>
              <a:prstGeom prst="rect">
                <a:avLst/>
              </a:prstGeom>
              <a:gradFill flip="none" rotWithShape="1">
                <a:gsLst>
                  <a:gs pos="60000">
                    <a:schemeClr val="accent3">
                      <a:alpha val="64000"/>
                      <a:lumMod val="73000"/>
                      <a:lumOff val="27000"/>
                    </a:schemeClr>
                  </a:gs>
                  <a:gs pos="800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E5A530C-7F25-0FE0-77C3-F275CC78B90D}"/>
                  </a:ext>
                </a:extLst>
              </p:cNvPr>
              <p:cNvSpPr/>
              <p:nvPr/>
            </p:nvSpPr>
            <p:spPr>
              <a:xfrm>
                <a:off x="5986273" y="2769831"/>
                <a:ext cx="101760" cy="209938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1B07C57-B3C6-6B6B-174E-DB492878E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6273" y="2398776"/>
                <a:ext cx="0" cy="247044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52F407A3-C365-6CC8-9689-4E37F7FFE6E8}"/>
                  </a:ext>
                </a:extLst>
              </p:cNvPr>
              <p:cNvGrpSpPr/>
              <p:nvPr/>
            </p:nvGrpSpPr>
            <p:grpSpPr>
              <a:xfrm>
                <a:off x="3462147" y="1674666"/>
                <a:ext cx="2524125" cy="2070292"/>
                <a:chOff x="3462147" y="1625898"/>
                <a:chExt cx="2524125" cy="207029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F5B27EF-63E7-60F0-D5D3-4B4766D6B792}"/>
                    </a:ext>
                  </a:extLst>
                </p:cNvPr>
                <p:cNvGrpSpPr/>
                <p:nvPr/>
              </p:nvGrpSpPr>
              <p:grpSpPr>
                <a:xfrm>
                  <a:off x="3462147" y="1625898"/>
                  <a:ext cx="2524125" cy="1935099"/>
                  <a:chOff x="3513172" y="2514600"/>
                  <a:chExt cx="2524125" cy="1935099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5D8DC1C3-6E4A-6F8F-6F91-1FCDE5C64D03}"/>
                      </a:ext>
                    </a:extLst>
                  </p:cNvPr>
                  <p:cNvGrpSpPr/>
                  <p:nvPr/>
                </p:nvGrpSpPr>
                <p:grpSpPr>
                  <a:xfrm>
                    <a:off x="3513172" y="2514600"/>
                    <a:ext cx="2524125" cy="1106424"/>
                    <a:chOff x="2781300" y="2447925"/>
                    <a:chExt cx="2524125" cy="914400"/>
                  </a:xfrm>
                </p:grpSpPr>
                <p:cxnSp>
                  <p:nvCxnSpPr>
                    <p:cNvPr id="9" name="Straight Connector 8">
                      <a:extLst>
                        <a:ext uri="{FF2B5EF4-FFF2-40B4-BE49-F238E27FC236}">
                          <a16:creationId xmlns:a16="http://schemas.microsoft.com/office/drawing/2014/main" id="{3FD572A4-8807-C1AB-558E-3709FC202DB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781300" y="3362325"/>
                      <a:ext cx="2076450" cy="0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1" name="Arc 10">
                      <a:extLst>
                        <a:ext uri="{FF2B5EF4-FFF2-40B4-BE49-F238E27FC236}">
                          <a16:creationId xmlns:a16="http://schemas.microsoft.com/office/drawing/2014/main" id="{8781D8F0-2668-D2B4-6C94-167DC8B4F52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91025" y="2447925"/>
                      <a:ext cx="914400" cy="914400"/>
                    </a:xfrm>
                    <a:prstGeom prst="arc">
                      <a:avLst>
                        <a:gd name="adj1" fmla="val 17633190"/>
                        <a:gd name="adj2" fmla="val 0"/>
                      </a:avLst>
                    </a:prstGeom>
                    <a:ln w="285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5FCB0777-80EF-6BD6-24A1-46D9B47F6278}"/>
                      </a:ext>
                    </a:extLst>
                  </p:cNvPr>
                  <p:cNvGrpSpPr/>
                  <p:nvPr/>
                </p:nvGrpSpPr>
                <p:grpSpPr>
                  <a:xfrm>
                    <a:off x="3513172" y="3343275"/>
                    <a:ext cx="2524125" cy="1106424"/>
                    <a:chOff x="2781300" y="2447925"/>
                    <a:chExt cx="2524125" cy="914400"/>
                  </a:xfrm>
                </p:grpSpPr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E50D420C-C0C3-05E6-AC23-03DFEDA5700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781300" y="3362325"/>
                      <a:ext cx="2076450" cy="0"/>
                    </a:xfrm>
                    <a:prstGeom prst="line">
                      <a:avLst/>
                    </a:prstGeom>
                    <a:ln w="285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" name="Arc 14">
                      <a:extLst>
                        <a:ext uri="{FF2B5EF4-FFF2-40B4-BE49-F238E27FC236}">
                          <a16:creationId xmlns:a16="http://schemas.microsoft.com/office/drawing/2014/main" id="{E35BDEDB-97D0-CB64-0E3B-131A71D4E07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391025" y="2447925"/>
                      <a:ext cx="914400" cy="914400"/>
                    </a:xfrm>
                    <a:prstGeom prst="arc">
                      <a:avLst>
                        <a:gd name="adj1" fmla="val 17633190"/>
                        <a:gd name="adj2" fmla="val 0"/>
                      </a:avLst>
                    </a:prstGeom>
                    <a:ln w="285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BB9C42B-C6F0-71B9-BDE4-43AB4E8677ED}"/>
                    </a:ext>
                  </a:extLst>
                </p:cNvPr>
                <p:cNvGrpSpPr/>
                <p:nvPr/>
              </p:nvGrpSpPr>
              <p:grpSpPr>
                <a:xfrm>
                  <a:off x="4517644" y="2601260"/>
                  <a:ext cx="103632" cy="93553"/>
                  <a:chOff x="3975354" y="2548124"/>
                  <a:chExt cx="103632" cy="93553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4D2F9341-C235-39DA-69DC-1D6AA962A885}"/>
                      </a:ext>
                    </a:extLst>
                  </p:cNvPr>
                  <p:cNvSpPr/>
                  <p:nvPr/>
                </p:nvSpPr>
                <p:spPr>
                  <a:xfrm>
                    <a:off x="3975354" y="2548124"/>
                    <a:ext cx="103632" cy="9355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00" dirty="0"/>
                  </a:p>
                </p:txBody>
              </p: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D0408927-8729-6A9B-7F72-9EEA03DCB5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06215" y="2594900"/>
                    <a:ext cx="4191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6A9AD905-7584-3799-11F4-805B94C208B7}"/>
                    </a:ext>
                  </a:extLst>
                </p:cNvPr>
                <p:cNvGrpSpPr/>
                <p:nvPr/>
              </p:nvGrpSpPr>
              <p:grpSpPr>
                <a:xfrm>
                  <a:off x="4741481" y="2601260"/>
                  <a:ext cx="103632" cy="93553"/>
                  <a:chOff x="3975354" y="2548124"/>
                  <a:chExt cx="103632" cy="93553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F6039A52-B09B-C227-FCDB-01BDD9341E2B}"/>
                      </a:ext>
                    </a:extLst>
                  </p:cNvPr>
                  <p:cNvSpPr/>
                  <p:nvPr/>
                </p:nvSpPr>
                <p:spPr>
                  <a:xfrm>
                    <a:off x="3975354" y="2548124"/>
                    <a:ext cx="103632" cy="9355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00" dirty="0"/>
                  </a:p>
                </p:txBody>
              </p: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0670CF51-3CF0-3A44-3B62-F2E9048283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06215" y="2594900"/>
                    <a:ext cx="4191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1CC88DF-3F0E-0A89-10E1-3E903B969F40}"/>
                    </a:ext>
                  </a:extLst>
                </p:cNvPr>
                <p:cNvGrpSpPr/>
                <p:nvPr/>
              </p:nvGrpSpPr>
              <p:grpSpPr>
                <a:xfrm>
                  <a:off x="4965318" y="2601260"/>
                  <a:ext cx="103632" cy="93553"/>
                  <a:chOff x="3975354" y="2548124"/>
                  <a:chExt cx="103632" cy="93553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67D75189-7D4E-1234-0A93-ACA94BBE0941}"/>
                      </a:ext>
                    </a:extLst>
                  </p:cNvPr>
                  <p:cNvSpPr/>
                  <p:nvPr/>
                </p:nvSpPr>
                <p:spPr>
                  <a:xfrm>
                    <a:off x="3975354" y="2548124"/>
                    <a:ext cx="103632" cy="9355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00" dirty="0"/>
                  </a:p>
                </p:txBody>
              </p: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242E3A28-BEAE-62A1-4218-9D25464A4F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06215" y="2594900"/>
                    <a:ext cx="4191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3FE2F2E8-0B91-ADE6-007D-29F4586CFB0B}"/>
                    </a:ext>
                  </a:extLst>
                </p:cNvPr>
                <p:cNvGrpSpPr/>
                <p:nvPr/>
              </p:nvGrpSpPr>
              <p:grpSpPr>
                <a:xfrm>
                  <a:off x="5189155" y="2601260"/>
                  <a:ext cx="103632" cy="93553"/>
                  <a:chOff x="3975354" y="2548124"/>
                  <a:chExt cx="103632" cy="93553"/>
                </a:xfrm>
              </p:grpSpPr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BD6D0C5B-63AB-A882-4301-6A648B0FE8C2}"/>
                      </a:ext>
                    </a:extLst>
                  </p:cNvPr>
                  <p:cNvSpPr/>
                  <p:nvPr/>
                </p:nvSpPr>
                <p:spPr>
                  <a:xfrm>
                    <a:off x="3975354" y="2548124"/>
                    <a:ext cx="103632" cy="93553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00" dirty="0"/>
                  </a:p>
                </p:txBody>
              </p: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F1BB756C-26B8-8E1C-235F-AB12D4F00D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06215" y="2594900"/>
                    <a:ext cx="4191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B614C8B4-A882-6232-66E8-6D674F6CFA94}"/>
                    </a:ext>
                  </a:extLst>
                </p:cNvPr>
                <p:cNvGrpSpPr/>
                <p:nvPr/>
              </p:nvGrpSpPr>
              <p:grpSpPr>
                <a:xfrm>
                  <a:off x="5360924" y="3602637"/>
                  <a:ext cx="103632" cy="93553"/>
                  <a:chOff x="5360924" y="3602637"/>
                  <a:chExt cx="103632" cy="93553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BD7E88D4-0761-4365-C663-E3164AF54EA0}"/>
                      </a:ext>
                    </a:extLst>
                  </p:cNvPr>
                  <p:cNvGrpSpPr/>
                  <p:nvPr/>
                </p:nvGrpSpPr>
                <p:grpSpPr>
                  <a:xfrm>
                    <a:off x="5360924" y="3602637"/>
                    <a:ext cx="103632" cy="93553"/>
                    <a:chOff x="3975354" y="2548124"/>
                    <a:chExt cx="103632" cy="93553"/>
                  </a:xfrm>
                </p:grpSpPr>
                <p:sp>
                  <p:nvSpPr>
                    <p:cNvPr id="39" name="Oval 38">
                      <a:extLst>
                        <a:ext uri="{FF2B5EF4-FFF2-40B4-BE49-F238E27FC236}">
                          <a16:creationId xmlns:a16="http://schemas.microsoft.com/office/drawing/2014/main" id="{56E1CAB5-9A75-CA52-4AF3-4FEE9A013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5354" y="2548124"/>
                      <a:ext cx="103632" cy="93553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sz="1000" dirty="0"/>
                    </a:p>
                  </p:txBody>
                </p:sp>
                <p:cxnSp>
                  <p:nvCxnSpPr>
                    <p:cNvPr id="40" name="Straight Connector 39">
                      <a:extLst>
                        <a:ext uri="{FF2B5EF4-FFF2-40B4-BE49-F238E27FC236}">
                          <a16:creationId xmlns:a16="http://schemas.microsoft.com/office/drawing/2014/main" id="{868087EC-5AB7-34C8-E009-4B6DCFABBB8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06215" y="2594900"/>
                      <a:ext cx="4191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4968AE89-F63E-75EC-324E-D660FDA715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11470" y="3624648"/>
                    <a:ext cx="0" cy="49529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CB7CC1BB-0F1F-B9C1-9500-48F61C9D8879}"/>
                    </a:ext>
                  </a:extLst>
                </p:cNvPr>
                <p:cNvGrpSpPr/>
                <p:nvPr/>
              </p:nvGrpSpPr>
              <p:grpSpPr>
                <a:xfrm>
                  <a:off x="5538597" y="3602637"/>
                  <a:ext cx="103632" cy="93553"/>
                  <a:chOff x="5360924" y="3602637"/>
                  <a:chExt cx="103632" cy="93553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C09F24B8-EBAB-280D-0F7E-E6FF8350F31F}"/>
                      </a:ext>
                    </a:extLst>
                  </p:cNvPr>
                  <p:cNvGrpSpPr/>
                  <p:nvPr/>
                </p:nvGrpSpPr>
                <p:grpSpPr>
                  <a:xfrm>
                    <a:off x="5360924" y="3602637"/>
                    <a:ext cx="103632" cy="93553"/>
                    <a:chOff x="3975354" y="2548124"/>
                    <a:chExt cx="103632" cy="93553"/>
                  </a:xfrm>
                </p:grpSpPr>
                <p:sp>
                  <p:nvSpPr>
                    <p:cNvPr id="51" name="Oval 50">
                      <a:extLst>
                        <a:ext uri="{FF2B5EF4-FFF2-40B4-BE49-F238E27FC236}">
                          <a16:creationId xmlns:a16="http://schemas.microsoft.com/office/drawing/2014/main" id="{B2068EE9-5C63-7D2D-1F17-C125CC92BB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5354" y="2548124"/>
                      <a:ext cx="103632" cy="93553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sz="1000" dirty="0"/>
                    </a:p>
                  </p:txBody>
                </p: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5E930B56-900A-9500-496F-3124B57037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06215" y="2594900"/>
                      <a:ext cx="4191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E1D93A12-0424-9CD5-ACB9-57DB732E76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11470" y="3624648"/>
                    <a:ext cx="0" cy="49529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8777B4D0-9014-9677-9485-CD729EC67FC3}"/>
                    </a:ext>
                  </a:extLst>
                </p:cNvPr>
                <p:cNvGrpSpPr/>
                <p:nvPr/>
              </p:nvGrpSpPr>
              <p:grpSpPr>
                <a:xfrm>
                  <a:off x="5699063" y="3555859"/>
                  <a:ext cx="103632" cy="93553"/>
                  <a:chOff x="5360924" y="3602637"/>
                  <a:chExt cx="103632" cy="93553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FB3ADD23-6EFC-C163-EF67-F6C83DDBD4B7}"/>
                      </a:ext>
                    </a:extLst>
                  </p:cNvPr>
                  <p:cNvGrpSpPr/>
                  <p:nvPr/>
                </p:nvGrpSpPr>
                <p:grpSpPr>
                  <a:xfrm>
                    <a:off x="5360924" y="3602637"/>
                    <a:ext cx="103632" cy="93553"/>
                    <a:chOff x="3975354" y="2548124"/>
                    <a:chExt cx="103632" cy="93553"/>
                  </a:xfrm>
                </p:grpSpPr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92862502-6D7F-38EC-A66E-BBEDCD5CA8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5354" y="2548124"/>
                      <a:ext cx="103632" cy="93553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sz="1000" dirty="0"/>
                    </a:p>
                  </p:txBody>
                </p: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B46C5F8D-77F0-B266-C214-1A29377C8E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006215" y="2594900"/>
                      <a:ext cx="4191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EC406640-8418-FB36-D5FF-4DC14999C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411470" y="3624648"/>
                    <a:ext cx="0" cy="49529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7686A6D-64F9-A286-1012-E136BF775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2230" y="2416181"/>
                <a:ext cx="0" cy="2470442"/>
              </a:xfrm>
              <a:prstGeom prst="line">
                <a:avLst/>
              </a:prstGeom>
              <a:ln w="1905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E5404B3-3FC9-3816-CDDF-A039002FA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3289" y="4805813"/>
                <a:ext cx="316190" cy="18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CF63E80-1609-D9BA-553C-86D8DC9D949A}"/>
                  </a:ext>
                </a:extLst>
              </p:cNvPr>
              <p:cNvSpPr txBox="1"/>
              <p:nvPr/>
            </p:nvSpPr>
            <p:spPr>
              <a:xfrm>
                <a:off x="5749609" y="5408662"/>
                <a:ext cx="765109" cy="405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AgO</a:t>
                </a:r>
                <a:r>
                  <a:rPr lang="en-US" baseline="-25000" dirty="0" err="1"/>
                  <a:t>x</a:t>
                </a:r>
                <a:endParaRPr lang="en-IN" baseline="-250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FF1CEF-3D1E-6BBB-375E-949253693F48}"/>
                  </a:ext>
                </a:extLst>
              </p:cNvPr>
              <p:cNvSpPr txBox="1"/>
              <p:nvPr/>
            </p:nvSpPr>
            <p:spPr>
              <a:xfrm>
                <a:off x="5631699" y="4822283"/>
                <a:ext cx="379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</a:t>
                </a:r>
                <a:endParaRPr lang="en-IN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0A0ACA8-DCF1-4245-CCAE-6B120A7B64F2}"/>
                  </a:ext>
                </a:extLst>
              </p:cNvPr>
              <p:cNvSpPr txBox="1"/>
              <p:nvPr/>
            </p:nvSpPr>
            <p:spPr>
              <a:xfrm>
                <a:off x="6230497" y="3538279"/>
                <a:ext cx="4906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Ag</a:t>
                </a:r>
                <a:endParaRPr lang="en-IN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E592D0-B07B-B34F-FF8A-02A3245BCDF6}"/>
                  </a:ext>
                </a:extLst>
              </p:cNvPr>
              <p:cNvSpPr txBox="1"/>
              <p:nvPr/>
            </p:nvSpPr>
            <p:spPr>
              <a:xfrm>
                <a:off x="4236277" y="4158144"/>
                <a:ext cx="708279" cy="405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ZnO</a:t>
                </a:r>
                <a:endParaRPr lang="en-IN" dirty="0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6FF80592-1F13-CD19-B032-4FF83E95F7A4}"/>
                  </a:ext>
                </a:extLst>
              </p:cNvPr>
              <p:cNvCxnSpPr>
                <a:cxnSpLocks/>
                <a:endCxn id="16" idx="2"/>
              </p:cNvCxnSpPr>
              <p:nvPr/>
            </p:nvCxnSpPr>
            <p:spPr>
              <a:xfrm flipV="1">
                <a:off x="6037153" y="4869218"/>
                <a:ext cx="0" cy="61718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5E441C30-FCCD-C6DE-1C45-6B5B11C00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7477" y="2084070"/>
                <a:ext cx="0" cy="68576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FCA4A0A-9098-F654-4CBB-4AD3762956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1069" y="2084070"/>
                <a:ext cx="1368933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1B9EF03-4A11-E4B8-2785-1BFF47E1AAAD}"/>
                  </a:ext>
                </a:extLst>
              </p:cNvPr>
              <p:cNvSpPr txBox="1"/>
              <p:nvPr/>
            </p:nvSpPr>
            <p:spPr>
              <a:xfrm>
                <a:off x="5979479" y="1845939"/>
                <a:ext cx="379370" cy="30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</a:t>
                </a:r>
                <a:r>
                  <a:rPr lang="en-US" sz="1200" baseline="30000" dirty="0"/>
                  <a:t>-</a:t>
                </a:r>
                <a:endParaRPr lang="en-IN" baseline="300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A7BC23A-424B-1CD2-68D5-70190939A792}"/>
                  </a:ext>
                </a:extLst>
              </p:cNvPr>
              <p:cNvSpPr txBox="1"/>
              <p:nvPr/>
            </p:nvSpPr>
            <p:spPr>
              <a:xfrm>
                <a:off x="6467475" y="2301118"/>
                <a:ext cx="597003" cy="30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LSPR</a:t>
                </a:r>
                <a:endParaRPr lang="en-IN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Lightning Bolt 81">
                <a:extLst>
                  <a:ext uri="{FF2B5EF4-FFF2-40B4-BE49-F238E27FC236}">
                    <a16:creationId xmlns:a16="http://schemas.microsoft.com/office/drawing/2014/main" id="{F3B0FEFB-9D5E-5CD2-348E-3969B67383EC}"/>
                  </a:ext>
                </a:extLst>
              </p:cNvPr>
              <p:cNvSpPr/>
              <p:nvPr/>
            </p:nvSpPr>
            <p:spPr>
              <a:xfrm>
                <a:off x="5158732" y="1266453"/>
                <a:ext cx="583246" cy="827530"/>
              </a:xfrm>
              <a:prstGeom prst="lightningBol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Lightning Bolt 82">
                <a:extLst>
                  <a:ext uri="{FF2B5EF4-FFF2-40B4-BE49-F238E27FC236}">
                    <a16:creationId xmlns:a16="http://schemas.microsoft.com/office/drawing/2014/main" id="{A15CCD2D-7D68-488A-2F71-E7167ED1B6CA}"/>
                  </a:ext>
                </a:extLst>
              </p:cNvPr>
              <p:cNvSpPr/>
              <p:nvPr/>
            </p:nvSpPr>
            <p:spPr>
              <a:xfrm rot="21001739">
                <a:off x="4818829" y="1505464"/>
                <a:ext cx="583246" cy="827530"/>
              </a:xfrm>
              <a:prstGeom prst="lightningBol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25BAE02-0553-25BA-5823-6202D6502E8E}"/>
                  </a:ext>
                </a:extLst>
              </p:cNvPr>
              <p:cNvSpPr txBox="1"/>
              <p:nvPr/>
            </p:nvSpPr>
            <p:spPr>
              <a:xfrm>
                <a:off x="4276900" y="928930"/>
                <a:ext cx="13848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Incident radiation</a:t>
                </a:r>
                <a:endParaRPr lang="en-IN" sz="1400" dirty="0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F90D2E5-499C-2270-0E8A-54D48327A836}"/>
                </a:ext>
              </a:extLst>
            </p:cNvPr>
            <p:cNvSpPr txBox="1"/>
            <p:nvPr/>
          </p:nvSpPr>
          <p:spPr>
            <a:xfrm>
              <a:off x="3041469" y="1813344"/>
              <a:ext cx="5170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</a:t>
              </a:r>
              <a:r>
                <a:rPr lang="en-US" sz="1200" baseline="30000" dirty="0"/>
                <a:t>-   </a:t>
              </a:r>
              <a:r>
                <a:rPr lang="en-US" sz="1200" dirty="0"/>
                <a:t>e</a:t>
              </a:r>
              <a:r>
                <a:rPr lang="en-US" sz="1200" baseline="30000" dirty="0"/>
                <a:t>-</a:t>
              </a:r>
              <a:endParaRPr lang="en-IN" baseline="30000" dirty="0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F9A9E8D4-C98B-1B2E-9490-4607B9C5550B}"/>
              </a:ext>
            </a:extLst>
          </p:cNvPr>
          <p:cNvSpPr txBox="1"/>
          <p:nvPr/>
        </p:nvSpPr>
        <p:spPr>
          <a:xfrm>
            <a:off x="1917328" y="1038297"/>
            <a:ext cx="1425975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LSPR effect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181" name="Slide Number Placeholder 180">
            <a:extLst>
              <a:ext uri="{FF2B5EF4-FFF2-40B4-BE49-F238E27FC236}">
                <a16:creationId xmlns:a16="http://schemas.microsoft.com/office/drawing/2014/main" id="{9173EAB2-A88B-04F3-6211-C9180A44BF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CDC810-6D7F-591B-6BC0-B890B5E55CC4}"/>
              </a:ext>
            </a:extLst>
          </p:cNvPr>
          <p:cNvGrpSpPr/>
          <p:nvPr/>
        </p:nvGrpSpPr>
        <p:grpSpPr>
          <a:xfrm>
            <a:off x="6096000" y="1983929"/>
            <a:ext cx="5750118" cy="4233694"/>
            <a:chOff x="5974957" y="1491059"/>
            <a:chExt cx="5750118" cy="4233694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F5DD98-7233-F16F-5417-F0C75CB58EF4}"/>
                </a:ext>
              </a:extLst>
            </p:cNvPr>
            <p:cNvSpPr txBox="1"/>
            <p:nvPr/>
          </p:nvSpPr>
          <p:spPr>
            <a:xfrm>
              <a:off x="7777550" y="1491059"/>
              <a:ext cx="2655537" cy="7078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Ag NPs deposition mechanism</a:t>
              </a:r>
              <a:endParaRPr lang="en-IN" sz="2000" dirty="0">
                <a:solidFill>
                  <a:srgbClr val="C00000"/>
                </a:solidFill>
              </a:endParaRPr>
            </a:p>
          </p:txBody>
        </p:sp>
        <p:sp>
          <p:nvSpPr>
            <p:cNvPr id="94" name="Lightning Bolt 93">
              <a:extLst>
                <a:ext uri="{FF2B5EF4-FFF2-40B4-BE49-F238E27FC236}">
                  <a16:creationId xmlns:a16="http://schemas.microsoft.com/office/drawing/2014/main" id="{1B5E3498-D9FE-A0E3-ED48-141A4E64FA18}"/>
                </a:ext>
              </a:extLst>
            </p:cNvPr>
            <p:cNvSpPr/>
            <p:nvPr/>
          </p:nvSpPr>
          <p:spPr>
            <a:xfrm>
              <a:off x="6193347" y="2905599"/>
              <a:ext cx="783540" cy="1059056"/>
            </a:xfrm>
            <a:prstGeom prst="lightningBol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A36B6F-CADE-479D-8719-E4402A661940}"/>
                </a:ext>
              </a:extLst>
            </p:cNvPr>
            <p:cNvSpPr txBox="1"/>
            <p:nvPr/>
          </p:nvSpPr>
          <p:spPr>
            <a:xfrm>
              <a:off x="5974957" y="2650077"/>
              <a:ext cx="1542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UV irradiation</a:t>
              </a:r>
              <a:endParaRPr lang="en-IN" sz="1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5263354-B8F8-1DBE-3E11-059391A36339}"/>
                </a:ext>
              </a:extLst>
            </p:cNvPr>
            <p:cNvSpPr txBox="1"/>
            <p:nvPr/>
          </p:nvSpPr>
          <p:spPr>
            <a:xfrm>
              <a:off x="7894616" y="4965784"/>
              <a:ext cx="947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CH</a:t>
              </a:r>
              <a:r>
                <a:rPr lang="en-US" sz="1200" b="1" baseline="-25000" dirty="0"/>
                <a:t>3</a:t>
              </a:r>
              <a:r>
                <a:rPr lang="en-US" sz="1200" b="1" dirty="0"/>
                <a:t>CH</a:t>
              </a:r>
              <a:r>
                <a:rPr lang="en-US" sz="1200" b="1" baseline="-25000" dirty="0"/>
                <a:t>2</a:t>
              </a:r>
              <a:r>
                <a:rPr lang="en-US" sz="1200" b="1" dirty="0"/>
                <a:t>OH</a:t>
              </a:r>
              <a:endParaRPr lang="en-IN" b="1" baseline="30000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6EA2E0D-C093-A20D-7021-B270688D8D09}"/>
                </a:ext>
              </a:extLst>
            </p:cNvPr>
            <p:cNvGrpSpPr/>
            <p:nvPr/>
          </p:nvGrpSpPr>
          <p:grpSpPr>
            <a:xfrm>
              <a:off x="7182984" y="2990285"/>
              <a:ext cx="760804" cy="2555603"/>
              <a:chOff x="7878621" y="2923286"/>
              <a:chExt cx="760804" cy="2555603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A4F2BBA-3F66-2CE0-A034-17F707E6A80F}"/>
                  </a:ext>
                </a:extLst>
              </p:cNvPr>
              <p:cNvSpPr/>
              <p:nvPr/>
            </p:nvSpPr>
            <p:spPr>
              <a:xfrm>
                <a:off x="7878621" y="2923286"/>
                <a:ext cx="716741" cy="2506004"/>
              </a:xfrm>
              <a:prstGeom prst="rect">
                <a:avLst/>
              </a:prstGeom>
              <a:gradFill flip="none" rotWithShape="1">
                <a:gsLst>
                  <a:gs pos="61000">
                    <a:schemeClr val="accent1">
                      <a:alpha val="58000"/>
                      <a:lumMod val="63000"/>
                      <a:lumOff val="37000"/>
                    </a:schemeClr>
                  </a:gs>
                  <a:gs pos="96000">
                    <a:schemeClr val="accent1">
                      <a:lumMod val="95000"/>
                      <a:lumOff val="5000"/>
                    </a:schemeClr>
                  </a:gs>
                  <a:gs pos="99000">
                    <a:schemeClr val="accent1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F0834CD-DF97-BC7F-2D76-D4DF22E4E176}"/>
                  </a:ext>
                </a:extLst>
              </p:cNvPr>
              <p:cNvSpPr txBox="1"/>
              <p:nvPr/>
            </p:nvSpPr>
            <p:spPr>
              <a:xfrm>
                <a:off x="7975923" y="5109557"/>
                <a:ext cx="6635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ZnO</a:t>
                </a:r>
                <a:endParaRPr lang="en-IN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5A23B60-1C20-9171-CDDA-58A0DFBFC0EE}"/>
                  </a:ext>
                </a:extLst>
              </p:cNvPr>
              <p:cNvSpPr txBox="1"/>
              <p:nvPr/>
            </p:nvSpPr>
            <p:spPr>
              <a:xfrm>
                <a:off x="7921075" y="3348970"/>
                <a:ext cx="6796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</a:t>
                </a:r>
                <a:r>
                  <a:rPr lang="en-US" sz="1200" baseline="30000" dirty="0"/>
                  <a:t>-   </a:t>
                </a:r>
                <a:r>
                  <a:rPr lang="en-US" sz="1200" dirty="0"/>
                  <a:t>e</a:t>
                </a:r>
                <a:r>
                  <a:rPr lang="en-US" sz="1200" baseline="30000" dirty="0"/>
                  <a:t>-   </a:t>
                </a:r>
                <a:r>
                  <a:rPr lang="en-US" sz="1200" dirty="0"/>
                  <a:t>e</a:t>
                </a:r>
                <a:r>
                  <a:rPr lang="en-US" sz="1200" baseline="30000" dirty="0"/>
                  <a:t>-</a:t>
                </a:r>
                <a:endParaRPr lang="en-IN" baseline="30000" dirty="0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F1CF4E0-2946-9AB2-451B-209995406FB4}"/>
                  </a:ext>
                </a:extLst>
              </p:cNvPr>
              <p:cNvSpPr txBox="1"/>
              <p:nvPr/>
            </p:nvSpPr>
            <p:spPr>
              <a:xfrm>
                <a:off x="7895417" y="4645281"/>
                <a:ext cx="7249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h</a:t>
                </a:r>
                <a:r>
                  <a:rPr lang="en-US" sz="1200" baseline="30000" dirty="0"/>
                  <a:t>+   </a:t>
                </a:r>
                <a:r>
                  <a:rPr lang="en-US" sz="1200" dirty="0"/>
                  <a:t>h</a:t>
                </a:r>
                <a:r>
                  <a:rPr lang="en-US" sz="1200" baseline="30000" dirty="0"/>
                  <a:t>+   </a:t>
                </a:r>
                <a:r>
                  <a:rPr lang="en-US" sz="1200" dirty="0"/>
                  <a:t>h</a:t>
                </a:r>
                <a:r>
                  <a:rPr lang="en-US" sz="1200" baseline="30000" dirty="0"/>
                  <a:t>+</a:t>
                </a:r>
                <a:endParaRPr lang="en-IN" baseline="30000" dirty="0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61171A0-AAF5-8F24-B4ED-ABE3AB486CE7}"/>
                </a:ext>
              </a:extLst>
            </p:cNvPr>
            <p:cNvSpPr txBox="1"/>
            <p:nvPr/>
          </p:nvSpPr>
          <p:spPr>
            <a:xfrm>
              <a:off x="8115083" y="3637919"/>
              <a:ext cx="4562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Ag</a:t>
              </a:r>
              <a:r>
                <a:rPr lang="en-US" sz="1200" b="1" baseline="30000" dirty="0"/>
                <a:t>+</a:t>
              </a:r>
              <a:endParaRPr lang="en-IN" b="1" baseline="30000" dirty="0"/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A36EF386-FDB6-0660-7634-03A93B62AE45}"/>
                </a:ext>
              </a:extLst>
            </p:cNvPr>
            <p:cNvCxnSpPr>
              <a:cxnSpLocks/>
              <a:endCxn id="108" idx="1"/>
            </p:cNvCxnSpPr>
            <p:nvPr/>
          </p:nvCxnSpPr>
          <p:spPr>
            <a:xfrm>
              <a:off x="7818922" y="3572117"/>
              <a:ext cx="296161" cy="20430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FE80786C-910E-8DC3-DA71-9596A904B873}"/>
                </a:ext>
              </a:extLst>
            </p:cNvPr>
            <p:cNvCxnSpPr>
              <a:cxnSpLocks/>
            </p:cNvCxnSpPr>
            <p:nvPr/>
          </p:nvCxnSpPr>
          <p:spPr>
            <a:xfrm>
              <a:off x="7703620" y="4937166"/>
              <a:ext cx="317857" cy="84985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8D99FAB0-C67D-2294-15E8-E5C264684691}"/>
                </a:ext>
              </a:extLst>
            </p:cNvPr>
            <p:cNvSpPr/>
            <p:nvPr/>
          </p:nvSpPr>
          <p:spPr>
            <a:xfrm>
              <a:off x="8463937" y="4228345"/>
              <a:ext cx="356114" cy="263010"/>
            </a:xfrm>
            <a:prstGeom prst="rightArrow">
              <a:avLst/>
            </a:prstGeom>
            <a:gradFill rotWithShape="1">
              <a:gsLst>
                <a:gs pos="0">
                  <a:srgbClr val="212121">
                    <a:tint val="50000"/>
                    <a:satMod val="300000"/>
                  </a:srgbClr>
                </a:gs>
                <a:gs pos="35000">
                  <a:srgbClr val="212121">
                    <a:tint val="37000"/>
                    <a:satMod val="300000"/>
                  </a:srgbClr>
                </a:gs>
                <a:gs pos="100000">
                  <a:srgbClr val="212121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F27E6EB-D7B9-6504-C3B3-A07631E38B50}"/>
                </a:ext>
              </a:extLst>
            </p:cNvPr>
            <p:cNvGrpSpPr/>
            <p:nvPr/>
          </p:nvGrpSpPr>
          <p:grpSpPr>
            <a:xfrm>
              <a:off x="9112272" y="3013126"/>
              <a:ext cx="1365796" cy="2555603"/>
              <a:chOff x="7792018" y="2923286"/>
              <a:chExt cx="1365796" cy="2555603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CB718BCE-EF1F-10B0-6D2C-3619557CE5FB}"/>
                  </a:ext>
                </a:extLst>
              </p:cNvPr>
              <p:cNvGrpSpPr/>
              <p:nvPr/>
            </p:nvGrpSpPr>
            <p:grpSpPr>
              <a:xfrm>
                <a:off x="7792018" y="2923286"/>
                <a:ext cx="760804" cy="2555603"/>
                <a:chOff x="7878621" y="2923286"/>
                <a:chExt cx="760804" cy="2555603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30C4DA5D-2474-0958-ABCA-1B0C1AF49EEC}"/>
                    </a:ext>
                  </a:extLst>
                </p:cNvPr>
                <p:cNvSpPr/>
                <p:nvPr/>
              </p:nvSpPr>
              <p:spPr>
                <a:xfrm>
                  <a:off x="7878621" y="2923286"/>
                  <a:ext cx="716741" cy="2506004"/>
                </a:xfrm>
                <a:prstGeom prst="rect">
                  <a:avLst/>
                </a:prstGeom>
                <a:gradFill flip="none" rotWithShape="1">
                  <a:gsLst>
                    <a:gs pos="61000">
                      <a:schemeClr val="accent1">
                        <a:alpha val="58000"/>
                        <a:lumMod val="63000"/>
                        <a:lumOff val="37000"/>
                      </a:schemeClr>
                    </a:gs>
                    <a:gs pos="96000">
                      <a:schemeClr val="accent1">
                        <a:lumMod val="95000"/>
                        <a:lumOff val="5000"/>
                      </a:schemeClr>
                    </a:gs>
                    <a:gs pos="99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23E0E739-C74C-EA57-66D1-EE343177DC3F}"/>
                    </a:ext>
                  </a:extLst>
                </p:cNvPr>
                <p:cNvSpPr txBox="1"/>
                <p:nvPr/>
              </p:nvSpPr>
              <p:spPr>
                <a:xfrm>
                  <a:off x="7975923" y="5109557"/>
                  <a:ext cx="6635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ZnO</a:t>
                  </a:r>
                  <a:endParaRPr lang="en-IN" dirty="0"/>
                </a:p>
              </p:txBody>
            </p:sp>
          </p:grp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7B4089D-4075-4A10-B0A0-A29DF9F7188E}"/>
                  </a:ext>
                </a:extLst>
              </p:cNvPr>
              <p:cNvSpPr txBox="1"/>
              <p:nvPr/>
            </p:nvSpPr>
            <p:spPr>
              <a:xfrm>
                <a:off x="8706967" y="3225084"/>
                <a:ext cx="4508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Ag</a:t>
                </a:r>
                <a:endParaRPr lang="en-IN" b="1" baseline="30000" dirty="0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45540B21-8BF7-1F36-2459-C8E767D2A8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05498" y="3087963"/>
                <a:ext cx="195482" cy="200397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E6F2B04F-8C99-0754-338E-89D46122EC50}"/>
                </a:ext>
              </a:extLst>
            </p:cNvPr>
            <p:cNvSpPr/>
            <p:nvPr/>
          </p:nvSpPr>
          <p:spPr>
            <a:xfrm>
              <a:off x="9061253" y="3917667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6CC57A3-5B91-85EA-81FF-2B2072978B40}"/>
                </a:ext>
              </a:extLst>
            </p:cNvPr>
            <p:cNvSpPr/>
            <p:nvPr/>
          </p:nvSpPr>
          <p:spPr>
            <a:xfrm>
              <a:off x="9060566" y="3497171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9AF341F-5AAE-20FD-D72D-947C225069A9}"/>
                </a:ext>
              </a:extLst>
            </p:cNvPr>
            <p:cNvSpPr/>
            <p:nvPr/>
          </p:nvSpPr>
          <p:spPr>
            <a:xfrm>
              <a:off x="9059600" y="3111752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18575BA-133B-17E3-EA6A-86371345EFB9}"/>
                </a:ext>
              </a:extLst>
            </p:cNvPr>
            <p:cNvSpPr/>
            <p:nvPr/>
          </p:nvSpPr>
          <p:spPr>
            <a:xfrm>
              <a:off x="9140150" y="2958502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B2903AF9-FC47-1302-8BED-9C404E5714E3}"/>
                </a:ext>
              </a:extLst>
            </p:cNvPr>
            <p:cNvSpPr/>
            <p:nvPr/>
          </p:nvSpPr>
          <p:spPr>
            <a:xfrm>
              <a:off x="9356284" y="2958502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A04994B-3159-29B0-5AC6-FC922D3577B9}"/>
                </a:ext>
              </a:extLst>
            </p:cNvPr>
            <p:cNvSpPr/>
            <p:nvPr/>
          </p:nvSpPr>
          <p:spPr>
            <a:xfrm>
              <a:off x="9561197" y="2958502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EDB28EF-3312-80A6-B27E-0A903E38F7E1}"/>
                </a:ext>
              </a:extLst>
            </p:cNvPr>
            <p:cNvSpPr/>
            <p:nvPr/>
          </p:nvSpPr>
          <p:spPr>
            <a:xfrm>
              <a:off x="9768338" y="2958502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A4EFACB-0572-56F9-FEA2-F8773DDAC4B5}"/>
                </a:ext>
              </a:extLst>
            </p:cNvPr>
            <p:cNvSpPr/>
            <p:nvPr/>
          </p:nvSpPr>
          <p:spPr>
            <a:xfrm>
              <a:off x="9832436" y="3914918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F0F7430-612C-C31C-FDFF-27ABC70B68EA}"/>
                </a:ext>
              </a:extLst>
            </p:cNvPr>
            <p:cNvSpPr/>
            <p:nvPr/>
          </p:nvSpPr>
          <p:spPr>
            <a:xfrm>
              <a:off x="9831749" y="3494422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384447F-0035-EBCB-DDC3-5DE2B0640302}"/>
                </a:ext>
              </a:extLst>
            </p:cNvPr>
            <p:cNvSpPr/>
            <p:nvPr/>
          </p:nvSpPr>
          <p:spPr>
            <a:xfrm>
              <a:off x="9832688" y="3109003"/>
              <a:ext cx="45719" cy="49737"/>
            </a:xfrm>
            <a:prstGeom prst="ellipse">
              <a:avLst/>
            </a:prstGeom>
            <a:solidFill>
              <a:srgbClr val="C0C0C0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AE61D15E-092A-D181-8B67-042ABB9678A2}"/>
                </a:ext>
              </a:extLst>
            </p:cNvPr>
            <p:cNvGrpSpPr/>
            <p:nvPr/>
          </p:nvGrpSpPr>
          <p:grpSpPr>
            <a:xfrm>
              <a:off x="10806507" y="2912252"/>
              <a:ext cx="918568" cy="2638167"/>
              <a:chOff x="10886020" y="2851686"/>
              <a:chExt cx="918568" cy="2638167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E8C5FFFA-3525-3093-5898-0A5C26F939B6}"/>
                  </a:ext>
                </a:extLst>
              </p:cNvPr>
              <p:cNvGrpSpPr/>
              <p:nvPr/>
            </p:nvGrpSpPr>
            <p:grpSpPr>
              <a:xfrm>
                <a:off x="10984412" y="2934250"/>
                <a:ext cx="760804" cy="2555603"/>
                <a:chOff x="7878621" y="2923286"/>
                <a:chExt cx="760804" cy="2555603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606D719D-B5FB-AAF4-66C1-A0BC68AFB8D3}"/>
                    </a:ext>
                  </a:extLst>
                </p:cNvPr>
                <p:cNvSpPr/>
                <p:nvPr/>
              </p:nvSpPr>
              <p:spPr>
                <a:xfrm>
                  <a:off x="7878621" y="2923286"/>
                  <a:ext cx="716741" cy="2506004"/>
                </a:xfrm>
                <a:prstGeom prst="rect">
                  <a:avLst/>
                </a:prstGeom>
                <a:gradFill flip="none" rotWithShape="1">
                  <a:gsLst>
                    <a:gs pos="61000">
                      <a:schemeClr val="accent1">
                        <a:alpha val="58000"/>
                        <a:lumMod val="63000"/>
                        <a:lumOff val="37000"/>
                      </a:schemeClr>
                    </a:gs>
                    <a:gs pos="96000">
                      <a:schemeClr val="accent1">
                        <a:lumMod val="95000"/>
                        <a:lumOff val="5000"/>
                      </a:schemeClr>
                    </a:gs>
                    <a:gs pos="99000">
                      <a:schemeClr val="accent1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ED870204-C42C-B28D-7A5A-E4BE0C146411}"/>
                    </a:ext>
                  </a:extLst>
                </p:cNvPr>
                <p:cNvSpPr txBox="1"/>
                <p:nvPr/>
              </p:nvSpPr>
              <p:spPr>
                <a:xfrm>
                  <a:off x="7975923" y="5109557"/>
                  <a:ext cx="6635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ZnO</a:t>
                  </a:r>
                  <a:endParaRPr lang="en-IN" dirty="0"/>
                </a:p>
              </p:txBody>
            </p:sp>
          </p:grp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8E5349EA-4B8A-FD02-514A-AFD30FC06EAB}"/>
                  </a:ext>
                </a:extLst>
              </p:cNvPr>
              <p:cNvSpPr/>
              <p:nvPr/>
            </p:nvSpPr>
            <p:spPr>
              <a:xfrm>
                <a:off x="10887673" y="3838791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8D37BDAC-7B70-3F4F-F926-8933B9B7D440}"/>
                  </a:ext>
                </a:extLst>
              </p:cNvPr>
              <p:cNvSpPr/>
              <p:nvPr/>
            </p:nvSpPr>
            <p:spPr>
              <a:xfrm>
                <a:off x="10886986" y="3418295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7C4E312D-2C99-097B-1DE1-E9426C778829}"/>
                  </a:ext>
                </a:extLst>
              </p:cNvPr>
              <p:cNvSpPr/>
              <p:nvPr/>
            </p:nvSpPr>
            <p:spPr>
              <a:xfrm>
                <a:off x="10886020" y="3032876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9E00C8D8-2CF2-EC70-2DB4-8297A4AD3233}"/>
                  </a:ext>
                </a:extLst>
              </p:cNvPr>
              <p:cNvSpPr/>
              <p:nvPr/>
            </p:nvSpPr>
            <p:spPr>
              <a:xfrm>
                <a:off x="10979270" y="2851686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28B898D-4E5A-D4EF-6E14-96A7DF29537F}"/>
                  </a:ext>
                </a:extLst>
              </p:cNvPr>
              <p:cNvSpPr/>
              <p:nvPr/>
            </p:nvSpPr>
            <p:spPr>
              <a:xfrm>
                <a:off x="11195404" y="2851686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D033F727-23F8-1B1B-12DC-FA985ED81D60}"/>
                  </a:ext>
                </a:extLst>
              </p:cNvPr>
              <p:cNvSpPr/>
              <p:nvPr/>
            </p:nvSpPr>
            <p:spPr>
              <a:xfrm>
                <a:off x="11400317" y="2851686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2130856-E5B7-D2C7-30FA-756864DDAEE4}"/>
                  </a:ext>
                </a:extLst>
              </p:cNvPr>
              <p:cNvSpPr/>
              <p:nvPr/>
            </p:nvSpPr>
            <p:spPr>
              <a:xfrm>
                <a:off x="11607458" y="2851686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D02BCE5-26B0-318C-FD7B-406FAC7B05D4}"/>
                  </a:ext>
                </a:extLst>
              </p:cNvPr>
              <p:cNvSpPr/>
              <p:nvPr/>
            </p:nvSpPr>
            <p:spPr>
              <a:xfrm>
                <a:off x="11704576" y="3836042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B765411-7ED8-1396-47DB-EEBF5F4E4EC1}"/>
                  </a:ext>
                </a:extLst>
              </p:cNvPr>
              <p:cNvSpPr/>
              <p:nvPr/>
            </p:nvSpPr>
            <p:spPr>
              <a:xfrm>
                <a:off x="11703889" y="3415546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A9BD79A-0600-54F8-8397-81B3A8FC3925}"/>
                  </a:ext>
                </a:extLst>
              </p:cNvPr>
              <p:cNvSpPr/>
              <p:nvPr/>
            </p:nvSpPr>
            <p:spPr>
              <a:xfrm>
                <a:off x="11704828" y="3030127"/>
                <a:ext cx="99760" cy="87110"/>
              </a:xfrm>
              <a:prstGeom prst="ellipse">
                <a:avLst/>
              </a:prstGeom>
              <a:solidFill>
                <a:srgbClr val="C0C0C0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000" dirty="0"/>
              </a:p>
            </p:txBody>
          </p:sp>
        </p:grpSp>
        <p:sp>
          <p:nvSpPr>
            <p:cNvPr id="171" name="Arrow: Right 170">
              <a:extLst>
                <a:ext uri="{FF2B5EF4-FFF2-40B4-BE49-F238E27FC236}">
                  <a16:creationId xmlns:a16="http://schemas.microsoft.com/office/drawing/2014/main" id="{C498A47F-6FE4-7C8E-9575-5D41368A0DA4}"/>
                </a:ext>
              </a:extLst>
            </p:cNvPr>
            <p:cNvSpPr/>
            <p:nvPr/>
          </p:nvSpPr>
          <p:spPr>
            <a:xfrm>
              <a:off x="10333428" y="4232888"/>
              <a:ext cx="356114" cy="263010"/>
            </a:xfrm>
            <a:prstGeom prst="rightArrow">
              <a:avLst/>
            </a:prstGeom>
            <a:gradFill rotWithShape="1">
              <a:gsLst>
                <a:gs pos="0">
                  <a:srgbClr val="212121">
                    <a:tint val="50000"/>
                    <a:satMod val="300000"/>
                  </a:srgbClr>
                </a:gs>
                <a:gs pos="35000">
                  <a:srgbClr val="212121">
                    <a:tint val="37000"/>
                    <a:satMod val="300000"/>
                  </a:srgbClr>
                </a:gs>
                <a:gs pos="100000">
                  <a:srgbClr val="212121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E532A72-3F20-3B81-23E9-CD557052945E}"/>
                </a:ext>
              </a:extLst>
            </p:cNvPr>
            <p:cNvSpPr txBox="1"/>
            <p:nvPr/>
          </p:nvSpPr>
          <p:spPr>
            <a:xfrm>
              <a:off x="8496865" y="2510874"/>
              <a:ext cx="792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Ag Nuclei</a:t>
              </a:r>
              <a:endParaRPr lang="en-IN" b="1" baseline="30000" dirty="0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B37517B2-2828-1049-6842-3B8F6C2B4292}"/>
                </a:ext>
              </a:extLst>
            </p:cNvPr>
            <p:cNvCxnSpPr>
              <a:cxnSpLocks/>
            </p:cNvCxnSpPr>
            <p:nvPr/>
          </p:nvCxnSpPr>
          <p:spPr>
            <a:xfrm>
              <a:off x="8849345" y="2766766"/>
              <a:ext cx="182956" cy="323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92CD9A2-5509-A025-DEE2-60C9780C7675}"/>
                </a:ext>
              </a:extLst>
            </p:cNvPr>
            <p:cNvSpPr txBox="1"/>
            <p:nvPr/>
          </p:nvSpPr>
          <p:spPr>
            <a:xfrm>
              <a:off x="10232082" y="2516012"/>
              <a:ext cx="7927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Ag NPs</a:t>
              </a:r>
              <a:endParaRPr lang="en-IN" b="1" baseline="30000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D288D9E3-7430-7E5F-3E4D-2F3E850DCD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84562" y="2771904"/>
              <a:ext cx="182956" cy="3239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065B3FA0-3C11-C788-9D97-AF08410400AD}"/>
                </a:ext>
              </a:extLst>
            </p:cNvPr>
            <p:cNvSpPr txBox="1"/>
            <p:nvPr/>
          </p:nvSpPr>
          <p:spPr>
            <a:xfrm>
              <a:off x="8503469" y="3185992"/>
              <a:ext cx="450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Ag</a:t>
              </a:r>
              <a:endParaRPr lang="en-IN" b="1" baseline="30000" dirty="0"/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131E611E-8A27-C7B5-6214-CEF86BCDD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8813" y="3420075"/>
              <a:ext cx="172277" cy="247887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2B84752-7A8E-C6C6-2793-81D42C907F3A}"/>
                </a:ext>
              </a:extLst>
            </p:cNvPr>
            <p:cNvSpPr txBox="1"/>
            <p:nvPr/>
          </p:nvSpPr>
          <p:spPr>
            <a:xfrm>
              <a:off x="7991785" y="5447754"/>
              <a:ext cx="9476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CH</a:t>
              </a:r>
              <a:r>
                <a:rPr lang="en-US" sz="1200" b="1" baseline="-25000" dirty="0"/>
                <a:t>3</a:t>
              </a:r>
              <a:r>
                <a:rPr lang="en-US" sz="1200" b="1" dirty="0"/>
                <a:t>CHO</a:t>
              </a:r>
              <a:endParaRPr lang="en-IN" b="1" baseline="30000" dirty="0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E64B65C5-C431-A34B-5507-E6412EE44EF0}"/>
                </a:ext>
              </a:extLst>
            </p:cNvPr>
            <p:cNvCxnSpPr>
              <a:cxnSpLocks/>
            </p:cNvCxnSpPr>
            <p:nvPr/>
          </p:nvCxnSpPr>
          <p:spPr>
            <a:xfrm>
              <a:off x="8300049" y="5194280"/>
              <a:ext cx="43026" cy="27209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7988FF0-F3B5-5C48-DFE0-24E4143B16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6519" y="3158740"/>
              <a:ext cx="201961" cy="11926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53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8E1D-BA5B-B084-A3CE-8C7EE6A1B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1C19DE-87B2-B5E0-FD73-A3D016D36EC7}"/>
              </a:ext>
            </a:extLst>
          </p:cNvPr>
          <p:cNvSpPr/>
          <p:nvPr/>
        </p:nvSpPr>
        <p:spPr>
          <a:xfrm>
            <a:off x="288412" y="3344031"/>
            <a:ext cx="1691149" cy="134456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Seed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C7B230-DE16-2A54-3B67-FB9CECB3B533}"/>
              </a:ext>
            </a:extLst>
          </p:cNvPr>
          <p:cNvSpPr/>
          <p:nvPr/>
        </p:nvSpPr>
        <p:spPr>
          <a:xfrm>
            <a:off x="3847689" y="2202759"/>
            <a:ext cx="1691149" cy="374805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0.5mM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 KMnO</a:t>
            </a:r>
            <a:r>
              <a:rPr lang="en-US" baseline="-250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1mM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KMnO</a:t>
            </a:r>
            <a:r>
              <a:rPr lang="en-US" baseline="-250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1mM INV </a:t>
            </a: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KMnO</a:t>
            </a:r>
            <a:r>
              <a:rPr lang="en-US" baseline="-250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BA895-61CB-2B4B-73CC-C36D70FF3448}"/>
              </a:ext>
            </a:extLst>
          </p:cNvPr>
          <p:cNvCxnSpPr>
            <a:cxnSpLocks/>
          </p:cNvCxnSpPr>
          <p:nvPr/>
        </p:nvCxnSpPr>
        <p:spPr>
          <a:xfrm flipV="1">
            <a:off x="2323361" y="2774359"/>
            <a:ext cx="1397164" cy="108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500CC9-E6AD-BA9F-A2B9-ADA04D35EDFE}"/>
              </a:ext>
            </a:extLst>
          </p:cNvPr>
          <p:cNvCxnSpPr>
            <a:cxnSpLocks/>
          </p:cNvCxnSpPr>
          <p:nvPr/>
        </p:nvCxnSpPr>
        <p:spPr>
          <a:xfrm>
            <a:off x="2323361" y="4173014"/>
            <a:ext cx="1397164" cy="1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49D4B3A-B1DD-4BFF-7FC5-BA5CFA703EB3}"/>
              </a:ext>
            </a:extLst>
          </p:cNvPr>
          <p:cNvSpPr/>
          <p:nvPr/>
        </p:nvSpPr>
        <p:spPr>
          <a:xfrm>
            <a:off x="1527599" y="1984191"/>
            <a:ext cx="1838634" cy="9930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Hydrothermal growth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ZnNO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+HMTA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A2149B7-2D2F-F396-894C-44502139B106}"/>
              </a:ext>
            </a:extLst>
          </p:cNvPr>
          <p:cNvSpPr/>
          <p:nvPr/>
        </p:nvSpPr>
        <p:spPr>
          <a:xfrm>
            <a:off x="5776777" y="2990011"/>
            <a:ext cx="1661655" cy="21735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 irradiation for 5 sec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1059F3-8C43-34B4-4B1D-A9FBF14D3E91}"/>
              </a:ext>
            </a:extLst>
          </p:cNvPr>
          <p:cNvSpPr/>
          <p:nvPr/>
        </p:nvSpPr>
        <p:spPr>
          <a:xfrm>
            <a:off x="7601647" y="938901"/>
            <a:ext cx="2187679" cy="99305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Ethanol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073FFA-9114-608B-4866-0E818859AE4B}"/>
              </a:ext>
            </a:extLst>
          </p:cNvPr>
          <p:cNvSpPr/>
          <p:nvPr/>
        </p:nvSpPr>
        <p:spPr>
          <a:xfrm>
            <a:off x="7645891" y="2202759"/>
            <a:ext cx="2099193" cy="4438267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irradiation 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1:9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1:4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3:7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F10F4E-C5D9-0022-02F7-763675FFF111}"/>
              </a:ext>
            </a:extLst>
          </p:cNvPr>
          <p:cNvCxnSpPr>
            <a:cxnSpLocks/>
          </p:cNvCxnSpPr>
          <p:nvPr/>
        </p:nvCxnSpPr>
        <p:spPr>
          <a:xfrm>
            <a:off x="2306155" y="4443815"/>
            <a:ext cx="1273114" cy="95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65985C9-CC0F-270D-1864-72EC9EC9B34E}"/>
              </a:ext>
            </a:extLst>
          </p:cNvPr>
          <p:cNvSpPr/>
          <p:nvPr/>
        </p:nvSpPr>
        <p:spPr>
          <a:xfrm>
            <a:off x="10013503" y="3124663"/>
            <a:ext cx="1838634" cy="97708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UV-Vis.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Characterization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FA5CD24-43FC-B4EF-ED81-2016B1C74704}"/>
              </a:ext>
            </a:extLst>
          </p:cNvPr>
          <p:cNvSpPr/>
          <p:nvPr/>
        </p:nvSpPr>
        <p:spPr>
          <a:xfrm>
            <a:off x="10013504" y="4768290"/>
            <a:ext cx="1838633" cy="97708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Characterization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Google Shape;164;p21">
            <a:extLst>
              <a:ext uri="{FF2B5EF4-FFF2-40B4-BE49-F238E27FC236}">
                <a16:creationId xmlns:a16="http://schemas.microsoft.com/office/drawing/2014/main" id="{4F281FBD-19E6-8729-CC11-89113F2A75FC}"/>
              </a:ext>
            </a:extLst>
          </p:cNvPr>
          <p:cNvSpPr/>
          <p:nvPr/>
        </p:nvSpPr>
        <p:spPr>
          <a:xfrm>
            <a:off x="0" y="-108809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733" dirty="0">
                <a:solidFill>
                  <a:prstClr val="black"/>
                </a:solidFill>
                <a:latin typeface="Calibri" panose="020F0502020204030204"/>
              </a:rPr>
              <a:t>Ag NP DEPOSITION</a:t>
            </a:r>
            <a:endParaRPr kumimoji="0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1CC92BE-9FA6-16E7-EE84-959CA1AD4F6F}"/>
              </a:ext>
            </a:extLst>
          </p:cNvPr>
          <p:cNvSpPr/>
          <p:nvPr/>
        </p:nvSpPr>
        <p:spPr>
          <a:xfrm>
            <a:off x="3921430" y="1343608"/>
            <a:ext cx="1544433" cy="64058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Additive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5DEB9AB-7244-4684-E733-8BA1E85603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059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06362-1C9C-DBB4-F56B-01DFA7D7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756379AA-DA28-6F92-96C4-25630B47E4CD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 RESULTS </a:t>
            </a: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0.5mM</a:t>
            </a: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KMnO</a:t>
            </a:r>
            <a:r>
              <a:rPr kumimoji="0" lang="en-GB" sz="3733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Ag NPs</a:t>
            </a:r>
            <a:endParaRPr kumimoji="0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-up of a microscope&#10;&#10;Description automatically generated">
            <a:extLst>
              <a:ext uri="{FF2B5EF4-FFF2-40B4-BE49-F238E27FC236}">
                <a16:creationId xmlns:a16="http://schemas.microsoft.com/office/drawing/2014/main" id="{D7C394C7-767E-79AC-8D23-9D596D04D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89" y="842485"/>
            <a:ext cx="4010025" cy="300751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B75172BD-8CD6-1220-9837-061E43928081}"/>
              </a:ext>
            </a:extLst>
          </p:cNvPr>
          <p:cNvGrpSpPr/>
          <p:nvPr/>
        </p:nvGrpSpPr>
        <p:grpSpPr>
          <a:xfrm>
            <a:off x="4536964" y="1318347"/>
            <a:ext cx="3045185" cy="4069677"/>
            <a:chOff x="4197029" y="1318347"/>
            <a:chExt cx="3789977" cy="406967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DF4814-907C-6696-5E64-93329210A3F9}"/>
                </a:ext>
              </a:extLst>
            </p:cNvPr>
            <p:cNvSpPr/>
            <p:nvPr/>
          </p:nvSpPr>
          <p:spPr>
            <a:xfrm>
              <a:off x="6133324" y="1318347"/>
              <a:ext cx="1387151" cy="10756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1:9</a:t>
              </a:r>
            </a:p>
            <a:p>
              <a:pPr algn="ctr"/>
              <a:r>
                <a:rPr lang="en-US" sz="900" b="1" dirty="0"/>
                <a:t>AgNO3 : Ethanol</a:t>
              </a:r>
              <a:endParaRPr lang="en-IN" sz="900" b="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7D5B9A7-88A4-1CC1-4D7C-26AE453B78A5}"/>
                </a:ext>
              </a:extLst>
            </p:cNvPr>
            <p:cNvSpPr/>
            <p:nvPr/>
          </p:nvSpPr>
          <p:spPr>
            <a:xfrm>
              <a:off x="4642091" y="1318347"/>
              <a:ext cx="1387150" cy="10756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No irradiation</a:t>
              </a:r>
              <a:endParaRPr lang="en-IN" sz="900" b="1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7069E40-A2E5-B270-A76B-392BC0BF2B7E}"/>
                </a:ext>
              </a:extLst>
            </p:cNvPr>
            <p:cNvSpPr/>
            <p:nvPr/>
          </p:nvSpPr>
          <p:spPr>
            <a:xfrm>
              <a:off x="4642091" y="4312332"/>
              <a:ext cx="1387150" cy="10756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1:4</a:t>
              </a:r>
            </a:p>
            <a:p>
              <a:pPr algn="ctr"/>
              <a:r>
                <a:rPr lang="en-US" sz="900" b="1" dirty="0"/>
                <a:t>AgNO3 : Ethanol</a:t>
              </a:r>
              <a:endParaRPr lang="en-IN" sz="900" b="1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ABC461-1984-2EE7-3F57-9A2D7C996452}"/>
                </a:ext>
              </a:extLst>
            </p:cNvPr>
            <p:cNvSpPr/>
            <p:nvPr/>
          </p:nvSpPr>
          <p:spPr>
            <a:xfrm>
              <a:off x="6133325" y="4312332"/>
              <a:ext cx="1387150" cy="10756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3:7</a:t>
              </a:r>
            </a:p>
            <a:p>
              <a:pPr algn="ctr"/>
              <a:r>
                <a:rPr lang="en-US" sz="900" b="1" dirty="0"/>
                <a:t>AgNO3 : Ethanol</a:t>
              </a:r>
              <a:endParaRPr lang="en-IN" sz="900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9BC138-5941-4A9D-AAE3-7E41AF9E1EC1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7520475" y="1856193"/>
              <a:ext cx="466531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BB30DBE-5C97-1DB1-F1FD-D21E78F8FAA5}"/>
                </a:ext>
              </a:extLst>
            </p:cNvPr>
            <p:cNvCxnSpPr/>
            <p:nvPr/>
          </p:nvCxnSpPr>
          <p:spPr>
            <a:xfrm>
              <a:off x="7483150" y="4850178"/>
              <a:ext cx="466531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06B069F-B89D-6627-6077-D993426C36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029" y="4850178"/>
              <a:ext cx="454393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325B265-7BFB-0B09-6A0E-4EDE811C2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983" y="1848452"/>
              <a:ext cx="454393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E51A92-4B05-274E-2FD5-F8D188923B3D}"/>
              </a:ext>
            </a:extLst>
          </p:cNvPr>
          <p:cNvGrpSpPr/>
          <p:nvPr/>
        </p:nvGrpSpPr>
        <p:grpSpPr>
          <a:xfrm>
            <a:off x="7672867" y="842485"/>
            <a:ext cx="4010025" cy="3007519"/>
            <a:chOff x="7672867" y="842485"/>
            <a:chExt cx="4010025" cy="3007519"/>
          </a:xfrm>
        </p:grpSpPr>
        <p:pic>
          <p:nvPicPr>
            <p:cNvPr id="7" name="Picture 6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34A92A68-22C2-09AB-9217-1FBCC48DE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2867" y="842485"/>
              <a:ext cx="4010025" cy="3007519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F567AAC-B9EB-024F-516E-E82D1888776F}"/>
                </a:ext>
              </a:extLst>
            </p:cNvPr>
            <p:cNvSpPr/>
            <p:nvPr/>
          </p:nvSpPr>
          <p:spPr>
            <a:xfrm>
              <a:off x="10564868" y="2027806"/>
              <a:ext cx="374669" cy="3662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9ED69A-9971-D669-CD94-9E1C87FD15D8}"/>
              </a:ext>
            </a:extLst>
          </p:cNvPr>
          <p:cNvGrpSpPr/>
          <p:nvPr/>
        </p:nvGrpSpPr>
        <p:grpSpPr>
          <a:xfrm>
            <a:off x="466910" y="3869532"/>
            <a:ext cx="4010025" cy="3010948"/>
            <a:chOff x="140341" y="3869532"/>
            <a:chExt cx="4010025" cy="3010948"/>
          </a:xfrm>
        </p:grpSpPr>
        <p:pic>
          <p:nvPicPr>
            <p:cNvPr id="10" name="Picture 9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46516C9D-0143-4ABC-001F-1E0F9A1B9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41" y="3872961"/>
              <a:ext cx="4010025" cy="3007519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0FDEFB8-D44D-2593-0E52-F63B8DFD6D36}"/>
                </a:ext>
              </a:extLst>
            </p:cNvPr>
            <p:cNvSpPr/>
            <p:nvPr/>
          </p:nvSpPr>
          <p:spPr>
            <a:xfrm>
              <a:off x="3043087" y="5612949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EC45DC-F923-B605-D175-20F73F192840}"/>
                </a:ext>
              </a:extLst>
            </p:cNvPr>
            <p:cNvSpPr/>
            <p:nvPr/>
          </p:nvSpPr>
          <p:spPr>
            <a:xfrm>
              <a:off x="2207445" y="5447623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3A91321-A06A-3B1C-0054-2ECBEB30E475}"/>
                </a:ext>
              </a:extLst>
            </p:cNvPr>
            <p:cNvSpPr/>
            <p:nvPr/>
          </p:nvSpPr>
          <p:spPr>
            <a:xfrm>
              <a:off x="1686073" y="5943601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85BA66-36E4-E6B7-0ACF-27975BA7DCEE}"/>
                </a:ext>
              </a:extLst>
            </p:cNvPr>
            <p:cNvSpPr/>
            <p:nvPr/>
          </p:nvSpPr>
          <p:spPr>
            <a:xfrm>
              <a:off x="2570420" y="3869532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A6DC50-764A-8128-EE68-720E6257C922}"/>
              </a:ext>
            </a:extLst>
          </p:cNvPr>
          <p:cNvGrpSpPr/>
          <p:nvPr/>
        </p:nvGrpSpPr>
        <p:grpSpPr>
          <a:xfrm>
            <a:off x="7663528" y="3869532"/>
            <a:ext cx="4010024" cy="3007518"/>
            <a:chOff x="8064743" y="3869532"/>
            <a:chExt cx="4010024" cy="3007518"/>
          </a:xfrm>
        </p:grpSpPr>
        <p:pic>
          <p:nvPicPr>
            <p:cNvPr id="15" name="Picture 14" descr="A close-up of a microscope&#10;&#10;Description automatically generated">
              <a:extLst>
                <a:ext uri="{FF2B5EF4-FFF2-40B4-BE49-F238E27FC236}">
                  <a16:creationId xmlns:a16="http://schemas.microsoft.com/office/drawing/2014/main" id="{08408BE1-F9F0-CEA2-41E5-6BBAF1DA1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4743" y="3869532"/>
              <a:ext cx="4010024" cy="3007518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22F409-F26E-3099-9C87-7185BA445B58}"/>
                </a:ext>
              </a:extLst>
            </p:cNvPr>
            <p:cNvSpPr/>
            <p:nvPr/>
          </p:nvSpPr>
          <p:spPr>
            <a:xfrm>
              <a:off x="8803275" y="5178609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1C7862-0319-76C3-28BA-80088149BCAD}"/>
                </a:ext>
              </a:extLst>
            </p:cNvPr>
            <p:cNvSpPr/>
            <p:nvPr/>
          </p:nvSpPr>
          <p:spPr>
            <a:xfrm>
              <a:off x="9740535" y="4579169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4BCF0D5-D641-831C-3059-7F75DC2E095E}"/>
                </a:ext>
              </a:extLst>
            </p:cNvPr>
            <p:cNvSpPr/>
            <p:nvPr/>
          </p:nvSpPr>
          <p:spPr>
            <a:xfrm>
              <a:off x="8852521" y="4343880"/>
              <a:ext cx="472480" cy="47057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AC094B7-5366-DA47-DC4E-50B52ADC7EF8}"/>
                </a:ext>
              </a:extLst>
            </p:cNvPr>
            <p:cNvSpPr/>
            <p:nvPr/>
          </p:nvSpPr>
          <p:spPr>
            <a:xfrm>
              <a:off x="10939537" y="5388024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D8C9CA-9797-1BE6-CA99-91EA76B6A0DA}"/>
                </a:ext>
              </a:extLst>
            </p:cNvPr>
            <p:cNvSpPr/>
            <p:nvPr/>
          </p:nvSpPr>
          <p:spPr>
            <a:xfrm>
              <a:off x="9766921" y="5321256"/>
              <a:ext cx="596279" cy="54614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C68E66-A648-F0C8-1BB3-39559B88E7D2}"/>
                </a:ext>
              </a:extLst>
            </p:cNvPr>
            <p:cNvSpPr/>
            <p:nvPr/>
          </p:nvSpPr>
          <p:spPr>
            <a:xfrm>
              <a:off x="8317578" y="4602029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4B19559-1794-AD4A-3933-034C42CA6397}"/>
                </a:ext>
              </a:extLst>
            </p:cNvPr>
            <p:cNvSpPr/>
            <p:nvPr/>
          </p:nvSpPr>
          <p:spPr>
            <a:xfrm>
              <a:off x="10662677" y="5684863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992673-9557-8527-B7C2-828E00D111D7}"/>
                </a:ext>
              </a:extLst>
            </p:cNvPr>
            <p:cNvSpPr/>
            <p:nvPr/>
          </p:nvSpPr>
          <p:spPr>
            <a:xfrm>
              <a:off x="10060430" y="4013228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24D77C-264F-31EF-4C46-2D78D28E5257}"/>
                </a:ext>
              </a:extLst>
            </p:cNvPr>
            <p:cNvSpPr/>
            <p:nvPr/>
          </p:nvSpPr>
          <p:spPr>
            <a:xfrm>
              <a:off x="9295481" y="4990604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16F1A7B-620A-2C65-EC89-CBFE8A059B77}"/>
                </a:ext>
              </a:extLst>
            </p:cNvPr>
            <p:cNvSpPr/>
            <p:nvPr/>
          </p:nvSpPr>
          <p:spPr>
            <a:xfrm>
              <a:off x="9261678" y="5397507"/>
              <a:ext cx="343925" cy="3306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9080E1F-FD10-40F3-8811-8210A97BB6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54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4C72F-B356-A942-5F0E-24D323804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249DAF4-6011-017C-B33F-13BA8F75E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645" y="842485"/>
            <a:ext cx="4010025" cy="3007518"/>
          </a:xfrm>
          <a:prstGeom prst="rect">
            <a:avLst/>
          </a:prstGeom>
        </p:spPr>
      </p:pic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3AA90D8B-C8BC-0A2E-BF22-6CC406F8029A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 RESULTS </a:t>
            </a: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1mM</a:t>
            </a: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KMnO</a:t>
            </a:r>
            <a:r>
              <a:rPr kumimoji="0" lang="en-GB" sz="3733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Ag NPs</a:t>
            </a:r>
            <a:endParaRPr kumimoji="0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E0F1AA-FA2B-B3F8-7C19-60060847BB8B}"/>
              </a:ext>
            </a:extLst>
          </p:cNvPr>
          <p:cNvGrpSpPr/>
          <p:nvPr/>
        </p:nvGrpSpPr>
        <p:grpSpPr>
          <a:xfrm>
            <a:off x="4536964" y="1318347"/>
            <a:ext cx="3045185" cy="4069677"/>
            <a:chOff x="4197029" y="1318347"/>
            <a:chExt cx="3789977" cy="406967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ADF93F-09D3-5582-14EA-763D46F2F02C}"/>
                </a:ext>
              </a:extLst>
            </p:cNvPr>
            <p:cNvSpPr/>
            <p:nvPr/>
          </p:nvSpPr>
          <p:spPr>
            <a:xfrm>
              <a:off x="6133324" y="1318347"/>
              <a:ext cx="1387151" cy="10756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1:9</a:t>
              </a:r>
            </a:p>
            <a:p>
              <a:pPr algn="ctr"/>
              <a:r>
                <a:rPr lang="en-US" sz="900" b="1" dirty="0"/>
                <a:t>AgNO3 : Ethanol</a:t>
              </a:r>
              <a:endParaRPr lang="en-IN" sz="900" b="1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0EFAB8-C81F-FC45-0A1D-1685C2EF88AD}"/>
                </a:ext>
              </a:extLst>
            </p:cNvPr>
            <p:cNvSpPr/>
            <p:nvPr/>
          </p:nvSpPr>
          <p:spPr>
            <a:xfrm>
              <a:off x="4642091" y="1318347"/>
              <a:ext cx="1387150" cy="10756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No irradiation</a:t>
              </a:r>
              <a:endParaRPr lang="en-IN" sz="900" b="1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07C31F-8587-9028-1104-C4A757487D0C}"/>
                </a:ext>
              </a:extLst>
            </p:cNvPr>
            <p:cNvSpPr/>
            <p:nvPr/>
          </p:nvSpPr>
          <p:spPr>
            <a:xfrm>
              <a:off x="4642091" y="4312332"/>
              <a:ext cx="1387150" cy="10756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1:4</a:t>
              </a:r>
            </a:p>
            <a:p>
              <a:pPr algn="ctr"/>
              <a:r>
                <a:rPr lang="en-US" sz="900" b="1" dirty="0"/>
                <a:t>AgNO3 : Ethanol</a:t>
              </a:r>
              <a:endParaRPr lang="en-IN" sz="900" b="1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80BE011-C5A8-C650-840A-DEDD8F1E5B8B}"/>
                </a:ext>
              </a:extLst>
            </p:cNvPr>
            <p:cNvSpPr/>
            <p:nvPr/>
          </p:nvSpPr>
          <p:spPr>
            <a:xfrm>
              <a:off x="6133325" y="4312332"/>
              <a:ext cx="1387150" cy="107569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3:7</a:t>
              </a:r>
            </a:p>
            <a:p>
              <a:pPr algn="ctr"/>
              <a:r>
                <a:rPr lang="en-US" sz="900" b="1" dirty="0"/>
                <a:t>AgNO3 : Ethanol</a:t>
              </a:r>
              <a:endParaRPr lang="en-IN" sz="900" b="1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86C632-7DF4-9A91-1622-4DD7AFEC4F88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7520475" y="1856193"/>
              <a:ext cx="466531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9A6433C-3E5C-1AD7-7733-D520F729BE58}"/>
                </a:ext>
              </a:extLst>
            </p:cNvPr>
            <p:cNvCxnSpPr/>
            <p:nvPr/>
          </p:nvCxnSpPr>
          <p:spPr>
            <a:xfrm>
              <a:off x="7483150" y="4850178"/>
              <a:ext cx="466531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AC81F7-3E44-D119-9FD7-C3B4DAAA0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97029" y="4850178"/>
              <a:ext cx="454393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BDE438-D5DC-D361-022D-0E1C44BA66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0983" y="1848452"/>
              <a:ext cx="454393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20D99DE-B1E0-5F60-54D5-6647653329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00F5A2-B5AF-F6E7-0E5F-EB7BD4B3315F}"/>
              </a:ext>
            </a:extLst>
          </p:cNvPr>
          <p:cNvSpPr/>
          <p:nvPr/>
        </p:nvSpPr>
        <p:spPr>
          <a:xfrm>
            <a:off x="4768017" y="2454117"/>
            <a:ext cx="2703306" cy="18097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  <a:latin typeface="Calibri" panose="020F0502020204030204"/>
              </a:rPr>
              <a:t>Increased diameter of </a:t>
            </a:r>
            <a:r>
              <a:rPr lang="en-US" dirty="0" err="1">
                <a:solidFill>
                  <a:schemeClr val="tx1"/>
                </a:solidFill>
                <a:latin typeface="Calibri" panose="020F0502020204030204"/>
              </a:rPr>
              <a:t>ZnO</a:t>
            </a:r>
            <a:r>
              <a:rPr lang="en-US" dirty="0">
                <a:solidFill>
                  <a:schemeClr val="tx1"/>
                </a:solidFill>
                <a:latin typeface="Calibri" panose="020F0502020204030204"/>
              </a:rPr>
              <a:t> nanorods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Increased growth rate of Ag NPs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03B037-F63C-7C82-582F-6C0AF8575711}"/>
              </a:ext>
            </a:extLst>
          </p:cNvPr>
          <p:cNvGrpSpPr/>
          <p:nvPr/>
        </p:nvGrpSpPr>
        <p:grpSpPr>
          <a:xfrm>
            <a:off x="7672857" y="842485"/>
            <a:ext cx="4010025" cy="3007518"/>
            <a:chOff x="7672857" y="842485"/>
            <a:chExt cx="4010025" cy="300751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18F5CF-4F7B-1791-4DDB-0714A0752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72857" y="842485"/>
              <a:ext cx="4010025" cy="3007518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1521DDE-B194-8771-A846-F72568B214E0}"/>
                </a:ext>
              </a:extLst>
            </p:cNvPr>
            <p:cNvSpPr/>
            <p:nvPr/>
          </p:nvSpPr>
          <p:spPr>
            <a:xfrm>
              <a:off x="10908793" y="2078720"/>
              <a:ext cx="374669" cy="3662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FCDB0D9-C8DC-2839-BC74-87829D5CB55F}"/>
                </a:ext>
              </a:extLst>
            </p:cNvPr>
            <p:cNvSpPr/>
            <p:nvPr/>
          </p:nvSpPr>
          <p:spPr>
            <a:xfrm>
              <a:off x="9433640" y="1848452"/>
              <a:ext cx="374669" cy="3662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034DF23-F387-FFFF-D738-534C99C99F98}"/>
              </a:ext>
            </a:extLst>
          </p:cNvPr>
          <p:cNvGrpSpPr/>
          <p:nvPr/>
        </p:nvGrpSpPr>
        <p:grpSpPr>
          <a:xfrm>
            <a:off x="277170" y="3872961"/>
            <a:ext cx="4303863" cy="3007518"/>
            <a:chOff x="-49405" y="3872961"/>
            <a:chExt cx="4303863" cy="300751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E8D4040-1498-F43F-E371-8E70BB2F2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0349" y="3872961"/>
              <a:ext cx="4010025" cy="3007518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36C0EA7-11D1-0C00-364C-D00C7AA77C9D}"/>
                </a:ext>
              </a:extLst>
            </p:cNvPr>
            <p:cNvSpPr/>
            <p:nvPr/>
          </p:nvSpPr>
          <p:spPr>
            <a:xfrm>
              <a:off x="140349" y="4489696"/>
              <a:ext cx="714634" cy="7209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FA4A4C9-591C-A9D7-9661-43340BE2FF33}"/>
                </a:ext>
              </a:extLst>
            </p:cNvPr>
            <p:cNvSpPr/>
            <p:nvPr/>
          </p:nvSpPr>
          <p:spPr>
            <a:xfrm>
              <a:off x="3293026" y="4035607"/>
              <a:ext cx="714634" cy="7209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E915A1-FEF8-14D7-B806-75F31CA4640B}"/>
                </a:ext>
              </a:extLst>
            </p:cNvPr>
            <p:cNvSpPr/>
            <p:nvPr/>
          </p:nvSpPr>
          <p:spPr>
            <a:xfrm>
              <a:off x="3539824" y="5294552"/>
              <a:ext cx="714634" cy="7209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28828B1-3D15-E7EF-C86B-C16DD9D1420C}"/>
                </a:ext>
              </a:extLst>
            </p:cNvPr>
            <p:cNvSpPr/>
            <p:nvPr/>
          </p:nvSpPr>
          <p:spPr>
            <a:xfrm>
              <a:off x="2014103" y="4756570"/>
              <a:ext cx="902746" cy="8926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BC36CF9-C85B-1AF3-86AC-5A3F3AD54D28}"/>
                </a:ext>
              </a:extLst>
            </p:cNvPr>
            <p:cNvSpPr/>
            <p:nvPr/>
          </p:nvSpPr>
          <p:spPr>
            <a:xfrm>
              <a:off x="-49405" y="5466912"/>
              <a:ext cx="714634" cy="7209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B4D9505-0BB7-3835-AEDA-CC9EFA973AAD}"/>
              </a:ext>
            </a:extLst>
          </p:cNvPr>
          <p:cNvGrpSpPr/>
          <p:nvPr/>
        </p:nvGrpSpPr>
        <p:grpSpPr>
          <a:xfrm>
            <a:off x="7672861" y="3869532"/>
            <a:ext cx="4010024" cy="3007518"/>
            <a:chOff x="8055418" y="3869532"/>
            <a:chExt cx="4010024" cy="300751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1CC01E1-76A8-7F3D-3D0F-D9E9CF7F4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55418" y="3869532"/>
              <a:ext cx="4010024" cy="3007518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7BAA2E2-D0DA-89FF-A35A-765FB969CDF6}"/>
                </a:ext>
              </a:extLst>
            </p:cNvPr>
            <p:cNvSpPr/>
            <p:nvPr/>
          </p:nvSpPr>
          <p:spPr>
            <a:xfrm>
              <a:off x="8581465" y="5174149"/>
              <a:ext cx="618518" cy="585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9A3C2C9-BC34-E538-793C-D93F7B671054}"/>
                </a:ext>
              </a:extLst>
            </p:cNvPr>
            <p:cNvSpPr/>
            <p:nvPr/>
          </p:nvSpPr>
          <p:spPr>
            <a:xfrm>
              <a:off x="10432036" y="5001789"/>
              <a:ext cx="618518" cy="585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78E12D5-1504-F965-159A-EAA7E3D5C856}"/>
                </a:ext>
              </a:extLst>
            </p:cNvPr>
            <p:cNvSpPr/>
            <p:nvPr/>
          </p:nvSpPr>
          <p:spPr>
            <a:xfrm>
              <a:off x="9207624" y="5512611"/>
              <a:ext cx="816486" cy="79293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7F0C37B-2637-2B5D-CCA7-3391F3C979F1}"/>
                </a:ext>
              </a:extLst>
            </p:cNvPr>
            <p:cNvSpPr/>
            <p:nvPr/>
          </p:nvSpPr>
          <p:spPr>
            <a:xfrm>
              <a:off x="9290884" y="3874905"/>
              <a:ext cx="618518" cy="585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4752516-4517-E8DC-CABE-D7593F981F0C}"/>
                </a:ext>
              </a:extLst>
            </p:cNvPr>
            <p:cNvSpPr/>
            <p:nvPr/>
          </p:nvSpPr>
          <p:spPr>
            <a:xfrm>
              <a:off x="9873095" y="4483944"/>
              <a:ext cx="374669" cy="3662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60898DC-2A92-3181-5752-3BAE2176BA8A}"/>
                </a:ext>
              </a:extLst>
            </p:cNvPr>
            <p:cNvSpPr/>
            <p:nvPr/>
          </p:nvSpPr>
          <p:spPr>
            <a:xfrm>
              <a:off x="9305720" y="4924388"/>
              <a:ext cx="480920" cy="49952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F73EC1B-353F-E1F5-D224-9E15F603A4EA}"/>
                </a:ext>
              </a:extLst>
            </p:cNvPr>
            <p:cNvSpPr/>
            <p:nvPr/>
          </p:nvSpPr>
          <p:spPr>
            <a:xfrm>
              <a:off x="8598669" y="6074364"/>
              <a:ext cx="374669" cy="3662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0DBC725-BA4D-48A5-23A4-D7D0434DA551}"/>
                </a:ext>
              </a:extLst>
            </p:cNvPr>
            <p:cNvSpPr/>
            <p:nvPr/>
          </p:nvSpPr>
          <p:spPr>
            <a:xfrm>
              <a:off x="10083289" y="5925592"/>
              <a:ext cx="618518" cy="5855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65587FE-E383-F9F2-47D7-C4BFF17028D5}"/>
                </a:ext>
              </a:extLst>
            </p:cNvPr>
            <p:cNvSpPr/>
            <p:nvPr/>
          </p:nvSpPr>
          <p:spPr>
            <a:xfrm>
              <a:off x="8581465" y="4741271"/>
              <a:ext cx="374669" cy="36623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1B7C8EB-44FF-D87E-8A18-231198977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87183" y="4483944"/>
              <a:ext cx="408467" cy="402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125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6121-1E63-4251-F85D-CBAEC1D9F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58B7539F-803E-FA6E-1894-75238452C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423617"/>
              </p:ext>
            </p:extLst>
          </p:nvPr>
        </p:nvGraphicFramePr>
        <p:xfrm>
          <a:off x="5298817" y="671573"/>
          <a:ext cx="9807418" cy="7509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01320" imgH="2986920" progId="Origin50.Graph">
                  <p:embed/>
                </p:oleObj>
              </mc:Choice>
              <mc:Fallback>
                <p:oleObj name="Graph" r:id="rId2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8817" y="671573"/>
                        <a:ext cx="9807418" cy="7509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F2A1456A-5BB6-4AD5-D126-D4FD0F589AD3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UV-VIS RESULTS</a:t>
            </a:r>
            <a:endParaRPr kumimoji="0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2D3B18-FAD8-0256-9650-CCFFF89CED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7C032-3358-7383-573B-4AFF830299FD}"/>
              </a:ext>
            </a:extLst>
          </p:cNvPr>
          <p:cNvSpPr txBox="1"/>
          <p:nvPr/>
        </p:nvSpPr>
        <p:spPr>
          <a:xfrm>
            <a:off x="1906472" y="1467174"/>
            <a:ext cx="1976553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0.5mM KMnO</a:t>
            </a:r>
            <a:r>
              <a:rPr lang="en-US" sz="2000" baseline="-25000" dirty="0">
                <a:solidFill>
                  <a:srgbClr val="C00000"/>
                </a:solidFill>
              </a:rPr>
              <a:t>4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12ED2-9E19-5DC6-7DEA-32FC252BF06F}"/>
              </a:ext>
            </a:extLst>
          </p:cNvPr>
          <p:cNvSpPr txBox="1"/>
          <p:nvPr/>
        </p:nvSpPr>
        <p:spPr>
          <a:xfrm>
            <a:off x="7861405" y="1476900"/>
            <a:ext cx="1976553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1mM KMnO</a:t>
            </a:r>
            <a:r>
              <a:rPr lang="en-US" sz="2000" baseline="-25000" dirty="0">
                <a:solidFill>
                  <a:srgbClr val="C00000"/>
                </a:solidFill>
              </a:rPr>
              <a:t>4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143B33-7263-D123-B720-9C82803DA35A}"/>
              </a:ext>
            </a:extLst>
          </p:cNvPr>
          <p:cNvSpPr/>
          <p:nvPr/>
        </p:nvSpPr>
        <p:spPr>
          <a:xfrm>
            <a:off x="2128837" y="3438877"/>
            <a:ext cx="3590925" cy="58495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 shift in resonant </a:t>
            </a:r>
            <a:r>
              <a:rPr lang="en-US" dirty="0">
                <a:solidFill>
                  <a:schemeClr val="tx1"/>
                </a:solidFill>
                <a:latin typeface="Calibri" panose="020F0502020204030204"/>
              </a:rPr>
              <a:t>wavelength with higher conc. of AgNO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/>
              </a:rPr>
              <a:t>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FDF2B2-51E9-4BC5-0BFF-09DF9D7EE3FC}"/>
              </a:ext>
            </a:extLst>
          </p:cNvPr>
          <p:cNvCxnSpPr>
            <a:cxnSpLocks/>
          </p:cNvCxnSpPr>
          <p:nvPr/>
        </p:nvCxnSpPr>
        <p:spPr>
          <a:xfrm>
            <a:off x="3327400" y="4239940"/>
            <a:ext cx="5969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F3EDCA-E161-F00E-5C7F-3F6A64C3AFE6}"/>
              </a:ext>
            </a:extLst>
          </p:cNvPr>
          <p:cNvCxnSpPr>
            <a:cxnSpLocks/>
          </p:cNvCxnSpPr>
          <p:nvPr/>
        </p:nvCxnSpPr>
        <p:spPr>
          <a:xfrm>
            <a:off x="3327400" y="4456053"/>
            <a:ext cx="5969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645948-6690-892C-603A-144EE3A0C201}"/>
              </a:ext>
            </a:extLst>
          </p:cNvPr>
          <p:cNvCxnSpPr>
            <a:cxnSpLocks/>
          </p:cNvCxnSpPr>
          <p:nvPr/>
        </p:nvCxnSpPr>
        <p:spPr>
          <a:xfrm>
            <a:off x="8452806" y="4097065"/>
            <a:ext cx="5969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BAA601-3D54-9711-71F3-6EB9FD6CF8D6}"/>
              </a:ext>
            </a:extLst>
          </p:cNvPr>
          <p:cNvCxnSpPr>
            <a:cxnSpLocks/>
          </p:cNvCxnSpPr>
          <p:nvPr/>
        </p:nvCxnSpPr>
        <p:spPr>
          <a:xfrm>
            <a:off x="8452806" y="4313178"/>
            <a:ext cx="5969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E9126EEF-8C18-0D20-8987-9D6DD7BD1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200734"/>
              </p:ext>
            </p:extLst>
          </p:nvPr>
        </p:nvGraphicFramePr>
        <p:xfrm>
          <a:off x="-676404" y="671572"/>
          <a:ext cx="9807419" cy="7509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01320" imgH="2986920" progId="Origin50.Graph">
                  <p:embed/>
                </p:oleObj>
              </mc:Choice>
              <mc:Fallback>
                <p:oleObj name="Graph" r:id="rId4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676404" y="671572"/>
                        <a:ext cx="9807419" cy="7509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162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0127D-A0F7-3A28-7480-790605C7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D61FDB1-849E-83D9-0E07-4D268B6B34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609070"/>
              </p:ext>
            </p:extLst>
          </p:nvPr>
        </p:nvGraphicFramePr>
        <p:xfrm>
          <a:off x="-703842" y="681299"/>
          <a:ext cx="9807419" cy="7509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01320" imgH="2986920" progId="Origin50.Graph">
                  <p:embed/>
                </p:oleObj>
              </mc:Choice>
              <mc:Fallback>
                <p:oleObj name="Graph" r:id="rId2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703842" y="681299"/>
                        <a:ext cx="9807419" cy="7509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6F2C53B4-4483-AD91-A309-A7A2A650B2E4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3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UV-VIS RESULTS</a:t>
            </a:r>
            <a:endParaRPr kumimoji="0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B8D8C-2F5C-25A4-329A-80634F1195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A73F3-54F8-9AF5-AA4F-F98A6A935375}"/>
              </a:ext>
            </a:extLst>
          </p:cNvPr>
          <p:cNvSpPr txBox="1"/>
          <p:nvPr/>
        </p:nvSpPr>
        <p:spPr>
          <a:xfrm>
            <a:off x="1906472" y="1467174"/>
            <a:ext cx="1976553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0.5mM KMnO</a:t>
            </a:r>
            <a:r>
              <a:rPr lang="en-US" sz="2000" baseline="-25000" dirty="0">
                <a:solidFill>
                  <a:srgbClr val="C00000"/>
                </a:solidFill>
              </a:rPr>
              <a:t>4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4B942-E997-300F-74AF-829C9A28E67C}"/>
              </a:ext>
            </a:extLst>
          </p:cNvPr>
          <p:cNvSpPr txBox="1"/>
          <p:nvPr/>
        </p:nvSpPr>
        <p:spPr>
          <a:xfrm>
            <a:off x="7918555" y="1476900"/>
            <a:ext cx="1976553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1mM KMnO</a:t>
            </a:r>
            <a:r>
              <a:rPr lang="en-US" sz="2000" baseline="-25000" dirty="0">
                <a:solidFill>
                  <a:srgbClr val="C00000"/>
                </a:solidFill>
              </a:rPr>
              <a:t>4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B1BA46-49E4-EFB2-82F6-15F0CDD95B85}"/>
              </a:ext>
            </a:extLst>
          </p:cNvPr>
          <p:cNvSpPr/>
          <p:nvPr/>
        </p:nvSpPr>
        <p:spPr>
          <a:xfrm>
            <a:off x="2128837" y="3438877"/>
            <a:ext cx="3590925" cy="58495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 shift in resonant </a:t>
            </a:r>
            <a:r>
              <a:rPr lang="en-US" dirty="0">
                <a:solidFill>
                  <a:schemeClr val="tx1"/>
                </a:solidFill>
                <a:latin typeface="Calibri" panose="020F0502020204030204"/>
              </a:rPr>
              <a:t>wavelength with higher conc. of AgNO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/>
              </a:rPr>
              <a:t>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DACC65-B22E-E355-B703-9C45BC4B27B0}"/>
              </a:ext>
            </a:extLst>
          </p:cNvPr>
          <p:cNvCxnSpPr>
            <a:cxnSpLocks/>
          </p:cNvCxnSpPr>
          <p:nvPr/>
        </p:nvCxnSpPr>
        <p:spPr>
          <a:xfrm>
            <a:off x="3327400" y="4239940"/>
            <a:ext cx="5969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86DAA9-D449-3BC4-707F-2525EF7EB9F2}"/>
              </a:ext>
            </a:extLst>
          </p:cNvPr>
          <p:cNvCxnSpPr>
            <a:cxnSpLocks/>
          </p:cNvCxnSpPr>
          <p:nvPr/>
        </p:nvCxnSpPr>
        <p:spPr>
          <a:xfrm>
            <a:off x="3327400" y="4456053"/>
            <a:ext cx="5969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F315D-3264-28D6-69D6-C61B430B1A85}"/>
              </a:ext>
            </a:extLst>
          </p:cNvPr>
          <p:cNvCxnSpPr>
            <a:cxnSpLocks/>
          </p:cNvCxnSpPr>
          <p:nvPr/>
        </p:nvCxnSpPr>
        <p:spPr>
          <a:xfrm>
            <a:off x="8452806" y="4097065"/>
            <a:ext cx="5969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8FFC90-D4F5-EB68-63AA-23A716661CAF}"/>
              </a:ext>
            </a:extLst>
          </p:cNvPr>
          <p:cNvCxnSpPr>
            <a:cxnSpLocks/>
          </p:cNvCxnSpPr>
          <p:nvPr/>
        </p:nvCxnSpPr>
        <p:spPr>
          <a:xfrm>
            <a:off x="8452806" y="4313178"/>
            <a:ext cx="596900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70C0407-610A-560B-6E45-E15CBC8F4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092074"/>
              </p:ext>
            </p:extLst>
          </p:nvPr>
        </p:nvGraphicFramePr>
        <p:xfrm>
          <a:off x="5298069" y="681298"/>
          <a:ext cx="9807419" cy="7509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3901320" imgH="2986920" progId="Origin50.Graph">
                  <p:embed/>
                </p:oleObj>
              </mc:Choice>
              <mc:Fallback>
                <p:oleObj name="Graph" r:id="rId4" imgW="3901320" imgH="29869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8069" y="681298"/>
                        <a:ext cx="9807419" cy="7509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227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F7DF9-FFAB-3FE6-13D0-9FE284830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47AEA05C-10C4-1DE8-CB38-1B4533CF89F0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733" dirty="0">
                <a:solidFill>
                  <a:prstClr val="black"/>
                </a:solidFill>
                <a:latin typeface="Calibri" panose="020F0502020204030204"/>
              </a:rPr>
              <a:t>Physical Vapour Transport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2AB0C48-A2D7-C8F9-C473-8203A949E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646063-E0EF-E754-A2FE-E83325CCB6FC}"/>
              </a:ext>
            </a:extLst>
          </p:cNvPr>
          <p:cNvGrpSpPr/>
          <p:nvPr/>
        </p:nvGrpSpPr>
        <p:grpSpPr>
          <a:xfrm>
            <a:off x="499994" y="1945606"/>
            <a:ext cx="5689313" cy="3432268"/>
            <a:chOff x="406687" y="1805647"/>
            <a:chExt cx="5689313" cy="3432268"/>
          </a:xfrm>
        </p:grpSpPr>
        <p:pic>
          <p:nvPicPr>
            <p:cNvPr id="6" name="Google Shape;172;p22">
              <a:extLst>
                <a:ext uri="{FF2B5EF4-FFF2-40B4-BE49-F238E27FC236}">
                  <a16:creationId xmlns:a16="http://schemas.microsoft.com/office/drawing/2014/main" id="{E04B43E6-3196-D7CE-4A26-6F132310D451}"/>
                </a:ext>
              </a:extLst>
            </p:cNvPr>
            <p:cNvPicPr preferRelativeResize="0"/>
            <p:nvPr/>
          </p:nvPicPr>
          <p:blipFill rotWithShape="1">
            <a:blip r:embed="rId2"/>
            <a:srcRect l="-220" t="-10709" r="220" b="-13215"/>
            <a:stretch/>
          </p:blipFill>
          <p:spPr>
            <a:xfrm>
              <a:off x="416367" y="1805647"/>
              <a:ext cx="5679633" cy="3401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85;p22">
              <a:extLst>
                <a:ext uri="{FF2B5EF4-FFF2-40B4-BE49-F238E27FC236}">
                  <a16:creationId xmlns:a16="http://schemas.microsoft.com/office/drawing/2014/main" id="{E4A1F330-CB73-4C7D-626E-2E295EE02DE8}"/>
                </a:ext>
              </a:extLst>
            </p:cNvPr>
            <p:cNvSpPr txBox="1"/>
            <p:nvPr/>
          </p:nvSpPr>
          <p:spPr>
            <a:xfrm>
              <a:off x="406687" y="4776280"/>
              <a:ext cx="573229" cy="461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</a:rPr>
                <a:t>[12]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4160E1-BB1A-0CD6-0A4C-B0286A2A974D}"/>
              </a:ext>
            </a:extLst>
          </p:cNvPr>
          <p:cNvSpPr txBox="1"/>
          <p:nvPr/>
        </p:nvSpPr>
        <p:spPr>
          <a:xfrm>
            <a:off x="2409657" y="1745551"/>
            <a:ext cx="1717584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PVT schematic </a:t>
            </a:r>
            <a:endParaRPr lang="en-IN" sz="2000" dirty="0">
              <a:solidFill>
                <a:srgbClr val="C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7BE080-9DBE-8D2E-8095-1B3F60B31872}"/>
              </a:ext>
            </a:extLst>
          </p:cNvPr>
          <p:cNvGrpSpPr/>
          <p:nvPr/>
        </p:nvGrpSpPr>
        <p:grpSpPr>
          <a:xfrm>
            <a:off x="7414029" y="1966745"/>
            <a:ext cx="3306844" cy="2775114"/>
            <a:chOff x="7395368" y="2141125"/>
            <a:chExt cx="3306844" cy="277511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92AF27-99D2-52BF-3B36-D149A4D1CB87}"/>
                </a:ext>
              </a:extLst>
            </p:cNvPr>
            <p:cNvSpPr txBox="1"/>
            <p:nvPr/>
          </p:nvSpPr>
          <p:spPr>
            <a:xfrm>
              <a:off x="8153852" y="3584817"/>
              <a:ext cx="1876205" cy="40011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C00000"/>
                  </a:solidFill>
                </a:rPr>
                <a:t>Laminar flow</a:t>
              </a:r>
              <a:endParaRPr lang="en-IN" sz="2000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E651FE-1621-2525-9598-682DBF04DA6A}"/>
                </a:ext>
              </a:extLst>
            </p:cNvPr>
            <p:cNvSpPr txBox="1"/>
            <p:nvPr/>
          </p:nvSpPr>
          <p:spPr>
            <a:xfrm>
              <a:off x="8233161" y="4516129"/>
              <a:ext cx="1717584" cy="40011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</a:rPr>
                <a:t>Heat transfer</a:t>
              </a:r>
              <a:endParaRPr lang="en-IN" sz="2000" dirty="0">
                <a:solidFill>
                  <a:srgbClr val="C0000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657462C-0ADD-6C7B-66EA-78E19D4C718B}"/>
                </a:ext>
              </a:extLst>
            </p:cNvPr>
            <p:cNvSpPr txBox="1"/>
            <p:nvPr/>
          </p:nvSpPr>
          <p:spPr>
            <a:xfrm>
              <a:off x="7395368" y="2141125"/>
              <a:ext cx="3306844" cy="9541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C00000"/>
                  </a:solidFill>
                </a:rPr>
                <a:t>MULTIPHYSICS STUDY</a:t>
              </a:r>
              <a:endParaRPr lang="en-IN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C70D294-93AB-6033-6AE8-161FA9BBBC37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9048790" y="3095232"/>
              <a:ext cx="0" cy="363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Slide Number Placeholder 6">
              <a:extLst>
                <a:ext uri="{FF2B5EF4-FFF2-40B4-BE49-F238E27FC236}">
                  <a16:creationId xmlns:a16="http://schemas.microsoft.com/office/drawing/2014/main" id="{1FA2D0F2-F8DF-ED1D-A410-5FE92770BD5C}"/>
                </a:ext>
              </a:extLst>
            </p:cNvPr>
            <p:cNvSpPr txBox="1">
              <a:spLocks/>
            </p:cNvSpPr>
            <p:nvPr/>
          </p:nvSpPr>
          <p:spPr>
            <a:xfrm>
              <a:off x="8688829" y="4009991"/>
              <a:ext cx="731600" cy="5248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ctr" anchorCtr="0">
              <a:normAutofit fontScale="92500" lnSpcReduction="20000"/>
            </a:bodyPr>
            <a:lstStyle>
              <a:defPPr>
                <a:defRPr lang="en-US"/>
              </a:defPPr>
              <a:lvl1pPr marL="0" lvl="0" algn="r" defTabSz="914400" rtl="0" eaLnBrk="1" latinLnBrk="0" hangingPunct="1"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lvl="1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lvl="2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lvl="3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lvl="4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lvl="5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lvl="6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lvl="7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lvl="8" algn="l" defTabSz="914400" rtl="0" eaLnBrk="1" latinLnBrk="0" hangingPunct="1"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800" b="1" dirty="0">
                  <a:solidFill>
                    <a:schemeClr val="tx1"/>
                  </a:solidFill>
                </a:rPr>
                <a:t>+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61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3733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OUTLINE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4294967295"/>
          </p:nvPr>
        </p:nvSpPr>
        <p:spPr>
          <a:xfrm>
            <a:off x="517200" y="988033"/>
            <a:ext cx="11216400" cy="58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Motivation</a:t>
            </a:r>
            <a:endParaRPr sz="2200" dirty="0">
              <a:solidFill>
                <a:schemeClr val="dk1"/>
              </a:solidFill>
            </a:endParaRPr>
          </a:p>
          <a:p>
            <a:pPr marL="609585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Introduction</a:t>
            </a:r>
            <a:endParaRPr sz="2200" dirty="0">
              <a:solidFill>
                <a:schemeClr val="dk1"/>
              </a:solidFill>
            </a:endParaRPr>
          </a:p>
          <a:p>
            <a:pPr marL="609585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Objective</a:t>
            </a:r>
            <a:endParaRPr sz="2200" dirty="0">
              <a:solidFill>
                <a:schemeClr val="dk1"/>
              </a:solidFill>
            </a:endParaRPr>
          </a:p>
          <a:p>
            <a:pPr marL="609585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Proposed work</a:t>
            </a:r>
          </a:p>
          <a:p>
            <a:pPr marL="1066785" lvl="1" indent="-457189">
              <a:buClr>
                <a:schemeClr val="dk1"/>
              </a:buClr>
              <a:buChar char="➢"/>
            </a:pPr>
            <a:r>
              <a:rPr lang="en-GB" sz="2200" dirty="0" err="1">
                <a:solidFill>
                  <a:schemeClr val="dk1"/>
                </a:solidFill>
              </a:rPr>
              <a:t>ZnO</a:t>
            </a:r>
            <a:r>
              <a:rPr lang="en-GB" sz="2200" dirty="0">
                <a:solidFill>
                  <a:schemeClr val="dk1"/>
                </a:solidFill>
              </a:rPr>
              <a:t> Nanostructure growth</a:t>
            </a:r>
          </a:p>
          <a:p>
            <a:pPr marL="1066785" lvl="1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SEM and UV-Vis. result analysis</a:t>
            </a:r>
          </a:p>
          <a:p>
            <a:pPr marL="1066785" lvl="1" indent="-457189">
              <a:buClr>
                <a:schemeClr val="dk1"/>
              </a:buClr>
              <a:buFont typeface="Arial" panose="020B0604020202020204"/>
              <a:buChar char="➢"/>
            </a:pPr>
            <a:r>
              <a:rPr lang="en-GB" sz="2200" dirty="0">
                <a:solidFill>
                  <a:schemeClr val="dk1"/>
                </a:solidFill>
              </a:rPr>
              <a:t>LSPR and Ag NPs deposition mechanism</a:t>
            </a:r>
          </a:p>
          <a:p>
            <a:pPr marL="1066785" lvl="1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Ag NPs deposition</a:t>
            </a:r>
          </a:p>
          <a:p>
            <a:pPr marL="1066785" lvl="1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SEM and UV-Vis. result analysis</a:t>
            </a:r>
          </a:p>
          <a:p>
            <a:pPr marL="1066785" lvl="1" indent="-457189">
              <a:buClr>
                <a:schemeClr val="dk1"/>
              </a:buClr>
              <a:buChar char="➢"/>
            </a:pPr>
            <a:r>
              <a:rPr lang="en-US" sz="2200" dirty="0">
                <a:solidFill>
                  <a:schemeClr val="dk1"/>
                </a:solidFill>
              </a:rPr>
              <a:t>COMSOL simulation for PVT</a:t>
            </a:r>
            <a:endParaRPr sz="2200" dirty="0">
              <a:solidFill>
                <a:schemeClr val="dk1"/>
              </a:solidFill>
            </a:endParaRPr>
          </a:p>
          <a:p>
            <a:pPr marL="609585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Conclusion</a:t>
            </a:r>
            <a:endParaRPr sz="2200" dirty="0">
              <a:solidFill>
                <a:schemeClr val="dk1"/>
              </a:solidFill>
            </a:endParaRPr>
          </a:p>
          <a:p>
            <a:pPr marL="609585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Plan of action</a:t>
            </a:r>
            <a:endParaRPr sz="2200" dirty="0">
              <a:solidFill>
                <a:schemeClr val="dk1"/>
              </a:solidFill>
            </a:endParaRPr>
          </a:p>
          <a:p>
            <a:pPr marL="609585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Acknowledgements</a:t>
            </a:r>
            <a:endParaRPr sz="2200" dirty="0">
              <a:solidFill>
                <a:schemeClr val="dk1"/>
              </a:solidFill>
            </a:endParaRPr>
          </a:p>
          <a:p>
            <a:pPr marL="609585" indent="-457189">
              <a:buClr>
                <a:schemeClr val="dk1"/>
              </a:buClr>
              <a:buChar char="➢"/>
            </a:pPr>
            <a:r>
              <a:rPr lang="en-GB" sz="2200" dirty="0">
                <a:solidFill>
                  <a:schemeClr val="dk1"/>
                </a:solidFill>
              </a:rPr>
              <a:t>References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95F48-ABEB-3CD1-8B48-0B76FB5ED7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0401-3493-F68C-6495-29AC08AA5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4;p21">
            <a:extLst>
              <a:ext uri="{FF2B5EF4-FFF2-40B4-BE49-F238E27FC236}">
                <a16:creationId xmlns:a16="http://schemas.microsoft.com/office/drawing/2014/main" id="{D8D3F47B-783E-CD88-C2CA-EA95B34B5E03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733" dirty="0">
                <a:solidFill>
                  <a:prstClr val="black"/>
                </a:solidFill>
                <a:latin typeface="Calibri" panose="020F0502020204030204"/>
              </a:rPr>
              <a:t>COMSOL SIMULATION</a:t>
            </a:r>
            <a:endParaRPr kumimoji="0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iagram of a long line&#10;&#10;Description automatically generated">
            <a:extLst>
              <a:ext uri="{FF2B5EF4-FFF2-40B4-BE49-F238E27FC236}">
                <a16:creationId xmlns:a16="http://schemas.microsoft.com/office/drawing/2014/main" id="{918A8C52-F353-D9BC-B24F-9A831AF3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" y="1678789"/>
            <a:ext cx="4292497" cy="1768245"/>
          </a:xfrm>
          <a:prstGeom prst="rect">
            <a:avLst/>
          </a:prstGeom>
        </p:spPr>
      </p:pic>
      <p:pic>
        <p:nvPicPr>
          <p:cNvPr id="7" name="Picture 6" descr="A rainbow colored line on a white background&#10;&#10;Description automatically generated">
            <a:extLst>
              <a:ext uri="{FF2B5EF4-FFF2-40B4-BE49-F238E27FC236}">
                <a16:creationId xmlns:a16="http://schemas.microsoft.com/office/drawing/2014/main" id="{07E26543-E1BE-2BC9-B486-8EEDA48C3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8" y="3678870"/>
            <a:ext cx="4292497" cy="1768245"/>
          </a:xfrm>
          <a:prstGeom prst="rect">
            <a:avLst/>
          </a:prstGeom>
        </p:spPr>
      </p:pic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705197FE-1D93-07E7-C224-AED4983D0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23" y="1665159"/>
            <a:ext cx="4330983" cy="2105087"/>
          </a:xfrm>
          <a:prstGeom prst="rect">
            <a:avLst/>
          </a:prstGeom>
        </p:spPr>
      </p:pic>
      <p:pic>
        <p:nvPicPr>
          <p:cNvPr id="11" name="Picture 10" descr="A long tube with a long tube&#10;&#10;Description automatically generated with medium confidence">
            <a:extLst>
              <a:ext uri="{FF2B5EF4-FFF2-40B4-BE49-F238E27FC236}">
                <a16:creationId xmlns:a16="http://schemas.microsoft.com/office/drawing/2014/main" id="{FB5F8BA8-ACC9-FF73-7CF0-90A7208EF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44" y="2223505"/>
            <a:ext cx="3175672" cy="1541395"/>
          </a:xfrm>
          <a:prstGeom prst="rect">
            <a:avLst/>
          </a:prstGeom>
        </p:spPr>
      </p:pic>
      <p:pic>
        <p:nvPicPr>
          <p:cNvPr id="15" name="Picture 14" descr="A rainbow colored lines on a white background&#10;&#10;Description automatically generated">
            <a:extLst>
              <a:ext uri="{FF2B5EF4-FFF2-40B4-BE49-F238E27FC236}">
                <a16:creationId xmlns:a16="http://schemas.microsoft.com/office/drawing/2014/main" id="{9B7D2636-88DE-7C71-C748-5E10141E0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68" y="3832048"/>
            <a:ext cx="4330983" cy="21050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508B81-089A-91D7-EF45-2F2ECBC295C8}"/>
              </a:ext>
            </a:extLst>
          </p:cNvPr>
          <p:cNvSpPr txBox="1"/>
          <p:nvPr/>
        </p:nvSpPr>
        <p:spPr>
          <a:xfrm>
            <a:off x="1325447" y="1159579"/>
            <a:ext cx="1976553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Velocity profile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9A5AC-B0EF-1694-99E7-52F5425CF7A6}"/>
              </a:ext>
            </a:extLst>
          </p:cNvPr>
          <p:cNvSpPr txBox="1"/>
          <p:nvPr/>
        </p:nvSpPr>
        <p:spPr>
          <a:xfrm>
            <a:off x="8733911" y="1151626"/>
            <a:ext cx="2369296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Temperature profile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B1636-B6BD-DEF0-CA47-88645CD99BE8}"/>
              </a:ext>
            </a:extLst>
          </p:cNvPr>
          <p:cNvSpPr txBox="1"/>
          <p:nvPr/>
        </p:nvSpPr>
        <p:spPr>
          <a:xfrm>
            <a:off x="5072991" y="3899858"/>
            <a:ext cx="1976553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Geometry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52797-735E-0F8A-A7F8-5902B8C4B9A2}"/>
              </a:ext>
            </a:extLst>
          </p:cNvPr>
          <p:cNvSpPr txBox="1"/>
          <p:nvPr/>
        </p:nvSpPr>
        <p:spPr>
          <a:xfrm>
            <a:off x="83818" y="5678951"/>
            <a:ext cx="1976553" cy="7078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U</a:t>
            </a:r>
            <a:r>
              <a:rPr lang="en-US" sz="2000" baseline="-25000" dirty="0">
                <a:solidFill>
                  <a:srgbClr val="C00000"/>
                </a:solidFill>
              </a:rPr>
              <a:t>0 </a:t>
            </a:r>
            <a:r>
              <a:rPr lang="en-US" sz="2000" dirty="0">
                <a:solidFill>
                  <a:srgbClr val="C00000"/>
                </a:solidFill>
              </a:rPr>
              <a:t>= 15 cm/s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</a:rPr>
              <a:t>P</a:t>
            </a:r>
            <a:r>
              <a:rPr lang="en-US" sz="2000" baseline="-25000" dirty="0">
                <a:solidFill>
                  <a:srgbClr val="C00000"/>
                </a:solidFill>
              </a:rPr>
              <a:t>0</a:t>
            </a:r>
            <a:r>
              <a:rPr lang="en-US" sz="2000" dirty="0">
                <a:solidFill>
                  <a:srgbClr val="C00000"/>
                </a:solidFill>
              </a:rPr>
              <a:t> = 0 Pa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F3B550-06A3-16C4-0836-5D015DEDDF5D}"/>
              </a:ext>
            </a:extLst>
          </p:cNvPr>
          <p:cNvSpPr txBox="1"/>
          <p:nvPr/>
        </p:nvSpPr>
        <p:spPr>
          <a:xfrm>
            <a:off x="2235092" y="5662906"/>
            <a:ext cx="1976553" cy="10156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Defined boundary walls </a:t>
            </a:r>
            <a:endParaRPr lang="en-IN" sz="2000" dirty="0">
              <a:solidFill>
                <a:srgbClr val="C00000"/>
              </a:solidFill>
            </a:endParaRPr>
          </a:p>
          <a:p>
            <a:pPr algn="ctr"/>
            <a:r>
              <a:rPr lang="en-IN" sz="2000" dirty="0">
                <a:solidFill>
                  <a:srgbClr val="C00000"/>
                </a:solidFill>
              </a:rPr>
              <a:t>U = 0 cm/s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7FBD38-E516-CE5B-3732-19EA4088D722}"/>
              </a:ext>
            </a:extLst>
          </p:cNvPr>
          <p:cNvSpPr txBox="1"/>
          <p:nvPr/>
        </p:nvSpPr>
        <p:spPr>
          <a:xfrm>
            <a:off x="8335734" y="6191582"/>
            <a:ext cx="2374564" cy="4001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T</a:t>
            </a:r>
            <a:r>
              <a:rPr lang="en-US" sz="2000" baseline="-25000" dirty="0">
                <a:solidFill>
                  <a:srgbClr val="C00000"/>
                </a:solidFill>
              </a:rPr>
              <a:t>0 </a:t>
            </a:r>
            <a:r>
              <a:rPr lang="en-US" sz="2000" dirty="0">
                <a:solidFill>
                  <a:srgbClr val="C00000"/>
                </a:solidFill>
              </a:rPr>
              <a:t>= </a:t>
            </a:r>
            <a:r>
              <a:rPr lang="en-US" sz="2000" dirty="0" err="1">
                <a:solidFill>
                  <a:srgbClr val="C00000"/>
                </a:solidFill>
              </a:rPr>
              <a:t>t</a:t>
            </a:r>
            <a:r>
              <a:rPr lang="en-US" sz="2000" baseline="-25000" dirty="0" err="1">
                <a:solidFill>
                  <a:srgbClr val="C00000"/>
                </a:solidFill>
              </a:rPr>
              <a:t>n</a:t>
            </a:r>
            <a:r>
              <a:rPr lang="en-US" sz="2000" dirty="0">
                <a:solidFill>
                  <a:srgbClr val="C00000"/>
                </a:solidFill>
              </a:rPr>
              <a:t> … n = 1 to 12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7835CE7D-1D8E-DB00-DE9A-E078C8ED1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280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990"/>
            </a:pPr>
            <a:r>
              <a:rPr lang="en-GB" sz="376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CONCLUSION</a:t>
            </a:r>
            <a:endParaRPr sz="3733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598300" y="1387133"/>
            <a:ext cx="10566400" cy="4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 defTabSz="1219170">
              <a:buClr>
                <a:srgbClr val="000000"/>
              </a:buClr>
              <a:buSzPts val="2400"/>
              <a:buFont typeface="Arial" panose="020B0604020202020204"/>
              <a:buChar char="➢"/>
            </a:pPr>
            <a:r>
              <a:rPr lang="en-US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Synthesized </a:t>
            </a:r>
            <a:r>
              <a:rPr lang="en-US" sz="2800" kern="0" dirty="0" err="1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ZnO</a:t>
            </a:r>
            <a:r>
              <a:rPr lang="en-US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nanorods using various concentrations of KMnO</a:t>
            </a:r>
            <a:r>
              <a:rPr lang="en-US" sz="2800" kern="0" baseline="-25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4 </a:t>
            </a:r>
            <a:r>
              <a:rPr lang="en-US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additive.</a:t>
            </a:r>
            <a:endParaRPr lang="en-GB" sz="2800" kern="0" baseline="-2500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609585" indent="-507987" defTabSz="1219170">
              <a:buClr>
                <a:srgbClr val="000000"/>
              </a:buClr>
              <a:buSzPts val="2400"/>
              <a:buFont typeface="Arial" panose="020B0604020202020204"/>
              <a:buChar char="➢"/>
            </a:pPr>
            <a:r>
              <a:rPr lang="en-US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With increase conc. of KMnO</a:t>
            </a:r>
            <a:r>
              <a:rPr lang="en-US" sz="2800" kern="0" baseline="-25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4  </a:t>
            </a:r>
            <a:r>
              <a:rPr lang="en-US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increase in diameter of nanorods and lower shift in bandgap energy is observed.</a:t>
            </a:r>
            <a:endParaRPr sz="28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609585" indent="-507987" defTabSz="1219170">
              <a:buClr>
                <a:srgbClr val="000000"/>
              </a:buClr>
              <a:buSzPts val="2400"/>
              <a:buFont typeface="Arial" panose="020B0604020202020204"/>
              <a:buChar char="➢"/>
            </a:pPr>
            <a:r>
              <a:rPr lang="en-GB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With increase in AgNO</a:t>
            </a:r>
            <a:r>
              <a:rPr lang="en-GB" sz="2800" kern="0" baseline="-25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en-GB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:Ethanol conc. the Ag NPs density and growth rate increases also on larger diameter nanorods growth rate and hence density is higher.</a:t>
            </a:r>
          </a:p>
          <a:p>
            <a:pPr marL="609585" indent="-507987" defTabSz="1219170">
              <a:buClr>
                <a:srgbClr val="000000"/>
              </a:buClr>
              <a:buSzPts val="2400"/>
              <a:buFont typeface="Arial" panose="020B0604020202020204"/>
              <a:buChar char="➢"/>
            </a:pPr>
            <a:r>
              <a:rPr lang="en-US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For increasing conc. of </a:t>
            </a:r>
            <a:r>
              <a:rPr lang="en-GB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AgNO</a:t>
            </a:r>
            <a:r>
              <a:rPr lang="en-GB" sz="2800" kern="0" baseline="-25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en-GB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:Ethanol the resonant wavelength is observed to have a higher shift.</a:t>
            </a:r>
          </a:p>
          <a:p>
            <a:pPr marL="609585" indent="-507987" defTabSz="1219170">
              <a:buClr>
                <a:srgbClr val="000000"/>
              </a:buClr>
              <a:buSzPts val="2400"/>
              <a:buFont typeface="Arial" panose="020B0604020202020204"/>
              <a:buChar char="➢"/>
            </a:pPr>
            <a:r>
              <a:rPr lang="en-US" sz="2800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Temperature variation profile due to the gas flow in PVT tube is studied in COMSOL.</a:t>
            </a:r>
            <a:endParaRPr sz="2800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D05572-0567-037A-CE1F-A20F3FBADC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3733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PLAN OF ACTION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197" name="Google Shape;197;p24"/>
          <p:cNvGraphicFramePr/>
          <p:nvPr/>
        </p:nvGraphicFramePr>
        <p:xfrm>
          <a:off x="121921" y="1001607"/>
          <a:ext cx="11949006" cy="551349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95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11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6642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Work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Sem1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Sem2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Sem3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Sem4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Q1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Q2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Q3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Q4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Q5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Q6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Q7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>
                          <a:solidFill>
                            <a:srgbClr val="FFFFFF"/>
                          </a:solidFill>
                        </a:rPr>
                        <a:t>Q8</a:t>
                      </a:r>
                      <a:endParaRPr sz="2400" b="1">
                        <a:solidFill>
                          <a:srgbClr val="FFFFFF"/>
                        </a:solidFill>
                      </a:endParaRPr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6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091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rgbClr val="171616"/>
                          </a:solidFill>
                        </a:rPr>
                        <a:t>Experimental training and literature review about proposed topic</a:t>
                      </a:r>
                      <a:endParaRPr sz="2000" b="1">
                        <a:solidFill>
                          <a:srgbClr val="171616"/>
                        </a:solidFill>
                      </a:endParaRPr>
                    </a:p>
                  </a:txBody>
                  <a:tcPr marL="38100" marR="38100" marT="25400" marB="25400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rgbClr val="171616"/>
                          </a:solidFill>
                        </a:rPr>
                        <a:t>Simulation</a:t>
                      </a:r>
                      <a:endParaRPr sz="2000" b="1">
                        <a:solidFill>
                          <a:srgbClr val="171616"/>
                        </a:solidFill>
                      </a:endParaRPr>
                    </a:p>
                  </a:txBody>
                  <a:tcPr marL="38100" marR="38100" marT="25400" marB="25400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05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rgbClr val="171616"/>
                          </a:solidFill>
                        </a:rPr>
                        <a:t>Fabrication experiments</a:t>
                      </a:r>
                      <a:endParaRPr sz="2000" b="1">
                        <a:solidFill>
                          <a:srgbClr val="171616"/>
                        </a:solidFill>
                      </a:endParaRPr>
                    </a:p>
                  </a:txBody>
                  <a:tcPr marL="38100" marR="38100" marT="25400" marB="25400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20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rgbClr val="171616"/>
                          </a:solidFill>
                        </a:rPr>
                        <a:t>Device fabrication and optimization</a:t>
                      </a:r>
                      <a:endParaRPr sz="2000" b="1">
                        <a:solidFill>
                          <a:srgbClr val="171616"/>
                        </a:solidFill>
                      </a:endParaRPr>
                    </a:p>
                  </a:txBody>
                  <a:tcPr marL="38100" marR="38100" marT="25400" marB="25400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47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rgbClr val="171616"/>
                          </a:solidFill>
                        </a:rPr>
                        <a:t>Paper Writing</a:t>
                      </a:r>
                      <a:endParaRPr sz="2000" b="1">
                        <a:solidFill>
                          <a:srgbClr val="171616"/>
                        </a:solidFill>
                      </a:endParaRPr>
                    </a:p>
                  </a:txBody>
                  <a:tcPr marL="38100" marR="38100" marT="25400" marB="25400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7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rgbClr val="171616"/>
                          </a:solidFill>
                        </a:rPr>
                        <a:t>Thesis Writing</a:t>
                      </a:r>
                      <a:endParaRPr sz="2000" b="1">
                        <a:solidFill>
                          <a:srgbClr val="171616"/>
                        </a:solidFill>
                      </a:endParaRPr>
                    </a:p>
                  </a:txBody>
                  <a:tcPr marL="38100" marR="38100" marT="25400" marB="25400" anchor="ctr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/>
                    </a:p>
                  </a:txBody>
                  <a:tcPr marL="38100" marR="381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31B414-B084-F032-F3EA-61AE4A3840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422897"/>
            <a:ext cx="731600" cy="524800"/>
          </a:xfrm>
        </p:spPr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/>
        </p:nvSpPr>
        <p:spPr>
          <a:xfrm>
            <a:off x="415600" y="1327933"/>
            <a:ext cx="10867200" cy="3733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just" defTabSz="1219170">
              <a:buClr>
                <a:srgbClr val="000000"/>
              </a:buClr>
            </a:pPr>
            <a:r>
              <a:rPr 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My sincere thanks to:</a:t>
            </a:r>
            <a:endParaRPr sz="21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algn="just" defTabSz="1219170">
              <a:buClr>
                <a:srgbClr val="000000"/>
              </a:buClr>
            </a:pPr>
            <a:endParaRPr sz="2133" kern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189" indent="-406390" algn="just" defTabSz="1219170">
              <a:lnSpc>
                <a:spcPct val="150000"/>
              </a:lnSpc>
              <a:buClr>
                <a:srgbClr val="000000"/>
              </a:buClr>
              <a:buSzPts val="1600"/>
              <a:buFont typeface="Noto Sans Symbols"/>
              <a:buChar char="➢"/>
            </a:pPr>
            <a:r>
              <a:rPr 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My thesis supervisor “</a:t>
            </a:r>
            <a:r>
              <a:rPr lang="en-GB" sz="2133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Dr. Vipul Singh</a:t>
            </a:r>
            <a:r>
              <a:rPr 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” for his help and guidance.</a:t>
            </a:r>
            <a:endParaRPr sz="21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457189" indent="-406390" algn="just" defTabSz="1219170">
              <a:lnSpc>
                <a:spcPct val="150000"/>
              </a:lnSpc>
              <a:buClr>
                <a:srgbClr val="000000"/>
              </a:buClr>
              <a:buSzPts val="1600"/>
              <a:buFont typeface="Noto Sans Symbols"/>
              <a:buChar char="➢"/>
            </a:pPr>
            <a:r>
              <a:rPr 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would like to extend my gratitude to my PSPC members</a:t>
            </a:r>
            <a:r>
              <a:rPr lang="en-GB" sz="2133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, Dr. Eswara Prasad Korimilli and </a:t>
            </a:r>
            <a:r>
              <a:rPr 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Dr. Swaminathan Ramabadran</a:t>
            </a:r>
            <a:r>
              <a:rPr lang="en-US" alt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endParaRPr sz="21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457189" indent="-406390" algn="just" defTabSz="1219170">
              <a:lnSpc>
                <a:spcPct val="150000"/>
              </a:lnSpc>
              <a:buClr>
                <a:srgbClr val="000000"/>
              </a:buClr>
              <a:buSzPts val="1600"/>
              <a:buFont typeface="Noto Sans Symbols"/>
              <a:buChar char="➢"/>
            </a:pPr>
            <a:r>
              <a:rPr 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am grateful to IIT Indore for providing the necessary resources for research.</a:t>
            </a:r>
            <a:endParaRPr sz="21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457189" indent="-406390" algn="just" defTabSz="1219170">
              <a:lnSpc>
                <a:spcPct val="150000"/>
              </a:lnSpc>
              <a:buClr>
                <a:srgbClr val="000000"/>
              </a:buClr>
              <a:buSzPts val="1600"/>
              <a:buFont typeface="Noto Sans Symbols"/>
              <a:buChar char="➢"/>
            </a:pPr>
            <a:r>
              <a:rPr 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would also like to thank my team and colleagues for</a:t>
            </a:r>
            <a:r>
              <a:rPr lang="en-GB" sz="2133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technical discussions.</a:t>
            </a:r>
            <a:endParaRPr sz="21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  <a:p>
            <a:pPr marL="457189" indent="-406390" algn="just" defTabSz="1219170">
              <a:lnSpc>
                <a:spcPct val="150000"/>
              </a:lnSpc>
              <a:buClr>
                <a:srgbClr val="000000"/>
              </a:buClr>
              <a:buSzPts val="1600"/>
              <a:buFont typeface="Noto Sans Symbols"/>
              <a:buChar char="➢"/>
            </a:pPr>
            <a:r>
              <a:rPr lang="en-GB" sz="2133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I am thankful towards </a:t>
            </a:r>
            <a:r>
              <a:rPr lang="en-GB" sz="2133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MHRD for providing for teaching assistantship.</a:t>
            </a:r>
            <a:endParaRPr sz="21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990"/>
            </a:pPr>
            <a:r>
              <a:rPr lang="en-GB" sz="376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ACKNOWLEDGEMENTS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735D59-A217-8FA6-68A0-B885822D68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415600" y="825433"/>
            <a:ext cx="11360800" cy="603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GB" sz="1733"/>
              <a:t>[1]</a:t>
            </a:r>
            <a:r>
              <a:rPr lang="en-GB"/>
              <a:t> </a:t>
            </a:r>
            <a:r>
              <a:rPr lang="en-GB" sz="1733" u="sng">
                <a:solidFill>
                  <a:schemeClr val="hlink"/>
                </a:solidFill>
                <a:hlinkClick r:id="rId3"/>
              </a:rPr>
              <a:t>Shan, T., Hou, X., Yin, X. et al. Organic photodiodes: device engineering and applications. Front. Optoelectron. 15, 49 (2022)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1733"/>
              <a:t>[2] </a:t>
            </a:r>
            <a:r>
              <a:rPr lang="en-GB" sz="1733" u="sng">
                <a:solidFill>
                  <a:schemeClr val="hlink"/>
                </a:solidFill>
                <a:hlinkClick r:id="rId4"/>
              </a:rPr>
              <a:t>Zhuge, Fuwei, et al. "Nanostructured materials and architectures for advanced infrared photodetection." Advanced Materials Technologies 2.8 (2017): 1700005.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1733"/>
              <a:t>[3] </a:t>
            </a:r>
            <a:r>
              <a:rPr lang="en-GB" sz="1733" u="sng">
                <a:solidFill>
                  <a:schemeClr val="hlink"/>
                </a:solidFill>
                <a:hlinkClick r:id="rId5"/>
              </a:rPr>
              <a:t>Phillips, J., et al. "Electronic and optoelectronic devices based on semiconducting zinc oxide." (2011): 101-127.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GB" sz="1733"/>
              <a:t>[4] </a:t>
            </a:r>
            <a:r>
              <a:rPr lang="en-GB" sz="1733" u="sng">
                <a:solidFill>
                  <a:schemeClr val="hlink"/>
                </a:solidFill>
                <a:hlinkClick r:id="rId6"/>
              </a:rPr>
              <a:t>M. R. Shenoy</a:t>
            </a:r>
            <a:r>
              <a:rPr lang="en-US" altLang="en-GB" sz="1733" u="sng">
                <a:solidFill>
                  <a:schemeClr val="hlink"/>
                </a:solidFill>
              </a:rPr>
              <a:t> [NPTEL] “Semiconductor Optoelectronics, IIT Delhi” </a:t>
            </a:r>
            <a:r>
              <a:rPr lang="en-GB" sz="1733"/>
              <a:t>(Part IV-4)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1733"/>
              <a:t>[5] </a:t>
            </a:r>
            <a:r>
              <a:rPr lang="en-GB" sz="1733" u="sng">
                <a:solidFill>
                  <a:schemeClr val="hlink"/>
                </a:solidFill>
                <a:hlinkClick r:id="rId7"/>
              </a:rPr>
              <a:t>Xu, Hua, et al. "High responsivity and gate tunable graphene‐MoS2 hybrid phototransistor." Small 10.11 (2014): 2300-2306.</a:t>
            </a:r>
            <a:endParaRPr lang="en-GB" sz="1733" u="sng">
              <a:solidFill>
                <a:schemeClr val="hlink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GB" sz="1733"/>
              <a:t>[6] </a:t>
            </a:r>
            <a:r>
              <a:rPr lang="en-GB" sz="1733" u="sng">
                <a:solidFill>
                  <a:schemeClr val="accent5"/>
                </a:solidFill>
                <a:hlinkClick r:id="rId8"/>
              </a:rPr>
              <a:t>Parasuraman S</a:t>
            </a:r>
            <a:r>
              <a:rPr lang="en-US" altLang="en-GB" sz="1733" u="sng">
                <a:solidFill>
                  <a:schemeClr val="accent5"/>
                </a:solidFill>
                <a:hlinkClick r:id="rId8"/>
              </a:rPr>
              <a:t>.</a:t>
            </a:r>
            <a:r>
              <a:rPr lang="en-US" altLang="en-GB" sz="1733" u="sng">
                <a:solidFill>
                  <a:schemeClr val="accent5"/>
                </a:solidFill>
              </a:rPr>
              <a:t> [NPTEL] “Fundamentals of electronic materials and devices, IIT Madras”</a:t>
            </a:r>
            <a:r>
              <a:rPr lang="en-GB" sz="1733"/>
              <a:t>(Week 7.4)</a:t>
            </a:r>
            <a:endParaRPr sz="1733"/>
          </a:p>
          <a:p>
            <a:pPr marL="0" indent="0">
              <a:spcBef>
                <a:spcPts val="1600"/>
              </a:spcBef>
              <a:buNone/>
            </a:pPr>
            <a:r>
              <a:rPr lang="en-GB" sz="1733"/>
              <a:t>[7] </a:t>
            </a:r>
            <a:r>
              <a:rPr lang="en-GB" sz="1733" u="sng">
                <a:solidFill>
                  <a:schemeClr val="hlink"/>
                </a:solidFill>
                <a:hlinkClick r:id="rId9"/>
              </a:rPr>
              <a:t>Plakhotnyuk, Maksym. "Nanostructured Heterojunction Crystalline Silicon Solar Cells with Transition Metal Oxide Carrier Selective Contacts." (2018).</a:t>
            </a:r>
            <a:endParaRPr sz="1733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n-GB" sz="1733"/>
              <a:t>[8] </a:t>
            </a:r>
            <a:r>
              <a:rPr lang="en-GB" sz="1733" u="sng">
                <a:solidFill>
                  <a:schemeClr val="accent5"/>
                </a:solidFill>
                <a:hlinkClick r:id="rId10"/>
              </a:rPr>
              <a:t>Zhang, Xiaoqiang, et al. "All-organic flexible heterojunction thin film photodetectors based on phthalocyanines/C60." AIP Advances 12.8 (2022).</a:t>
            </a:r>
            <a:endParaRPr sz="1733"/>
          </a:p>
        </p:txBody>
      </p:sp>
      <p:sp>
        <p:nvSpPr>
          <p:cNvPr id="209" name="Google Shape;209;p26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990"/>
            </a:pPr>
            <a:r>
              <a:rPr lang="en-GB" sz="376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REFERENCES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D14842-32A5-0E0D-7F43-3DC79CACB9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990"/>
            </a:pPr>
            <a:r>
              <a:rPr lang="en-GB" sz="376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REFERENCES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415600" y="897200"/>
            <a:ext cx="11360800" cy="59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-GB" sz="1733" dirty="0"/>
              <a:t>[9] </a:t>
            </a:r>
            <a:r>
              <a:rPr lang="en-GB" sz="1733" u="sng" dirty="0">
                <a:solidFill>
                  <a:schemeClr val="hlink"/>
                </a:solidFill>
                <a:hlinkClick r:id="rId3"/>
              </a:rPr>
              <a:t>Rana, Amit Kumar, et al. "Transparent Co3O4/</a:t>
            </a:r>
            <a:r>
              <a:rPr lang="en-GB" sz="1733" u="sng" dirty="0" err="1">
                <a:solidFill>
                  <a:schemeClr val="hlink"/>
                </a:solidFill>
                <a:hlinkClick r:id="rId3"/>
              </a:rPr>
              <a:t>ZnO</a:t>
            </a:r>
            <a:r>
              <a:rPr lang="en-GB" sz="1733" u="sng" dirty="0">
                <a:solidFill>
                  <a:schemeClr val="hlink"/>
                </a:solidFill>
                <a:hlinkClick r:id="rId3"/>
              </a:rPr>
              <a:t> photovoltaic broadband photodetector." Materials Science in Semiconductor Processing 117 (2020): 105192.</a:t>
            </a:r>
            <a:endParaRPr sz="1733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1733" dirty="0"/>
              <a:t>[10] </a:t>
            </a:r>
            <a:r>
              <a:rPr lang="en-GB" sz="1733" u="sng" dirty="0">
                <a:solidFill>
                  <a:schemeClr val="accent5"/>
                </a:solidFill>
                <a:hlinkClick r:id="rId4"/>
              </a:rPr>
              <a:t>Agrawal Jitesh, et al. "</a:t>
            </a:r>
            <a:r>
              <a:rPr lang="en-GB" sz="1733" u="sng" dirty="0" err="1">
                <a:solidFill>
                  <a:schemeClr val="accent5"/>
                </a:solidFill>
                <a:hlinkClick r:id="rId4"/>
              </a:rPr>
              <a:t>ZnO</a:t>
            </a:r>
            <a:r>
              <a:rPr lang="en-GB" sz="1733" u="sng" dirty="0">
                <a:solidFill>
                  <a:schemeClr val="accent5"/>
                </a:solidFill>
                <a:hlinkClick r:id="rId4"/>
              </a:rPr>
              <a:t>/Pt/P3HT hetero-junction configuration for high performance Self-biased UV Detection." IEEE Electron Device Letters (2023).</a:t>
            </a:r>
            <a:endParaRPr sz="1733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1733" dirty="0"/>
              <a:t>[11] </a:t>
            </a:r>
            <a:r>
              <a:rPr lang="en-GB" sz="1733" u="sng" dirty="0">
                <a:solidFill>
                  <a:schemeClr val="accent5"/>
                </a:solidFill>
                <a:hlinkClick r:id="rId5"/>
              </a:rPr>
              <a:t>Ren, H., Chen, J.-D., Li, Y.-Q., Tang, J.-X., Recent Progress in Organic Photodetectors and their Applications. Adv. Sci. 2021, 8, 2002418. </a:t>
            </a:r>
            <a:r>
              <a:rPr lang="en-GB" sz="1733" u="sng" dirty="0">
                <a:solidFill>
                  <a:schemeClr val="accent5"/>
                </a:solidFill>
                <a:hlinkClick r:id="rId6"/>
              </a:rPr>
              <a:t>https://doi.org/10.1002/advs.202002418</a:t>
            </a:r>
            <a:endParaRPr sz="1733" dirty="0"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GB" sz="1733" dirty="0"/>
              <a:t>[12] </a:t>
            </a:r>
            <a:r>
              <a:rPr lang="en-GB" sz="1733" u="sng" dirty="0">
                <a:solidFill>
                  <a:schemeClr val="hlink"/>
                </a:solidFill>
                <a:hlinkClick r:id="rId7"/>
              </a:rPr>
              <a:t>Reese, Colin, and </a:t>
            </a:r>
            <a:r>
              <a:rPr lang="en-GB" sz="1733" u="sng" dirty="0" err="1">
                <a:solidFill>
                  <a:schemeClr val="hlink"/>
                </a:solidFill>
                <a:hlinkClick r:id="rId7"/>
              </a:rPr>
              <a:t>Zhenan</a:t>
            </a:r>
            <a:r>
              <a:rPr lang="en-GB" sz="1733" u="sng" dirty="0">
                <a:solidFill>
                  <a:schemeClr val="hlink"/>
                </a:solidFill>
                <a:hlinkClick r:id="rId7"/>
              </a:rPr>
              <a:t> Bao. "Organic single-crystal field-effect transistors." Materials Today 10.3 (2007): 20-27.</a:t>
            </a:r>
            <a:endParaRPr sz="1733" dirty="0"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GB" sz="1733" dirty="0"/>
              <a:t>[13] </a:t>
            </a:r>
            <a:r>
              <a:rPr lang="en-GB" sz="1733" u="sng" dirty="0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Zhao, </a:t>
            </a:r>
            <a:r>
              <a:rPr lang="en-GB" sz="1733" u="sng" dirty="0" err="1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Xiaotong</a:t>
            </a:r>
            <a:r>
              <a:rPr lang="en-GB" sz="1733" u="sng" dirty="0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, et al. "Organic Semiconductor Single Crystal Arrays: Preparation and Applications." </a:t>
            </a:r>
            <a:r>
              <a:rPr lang="en-GB" sz="1733" i="1" u="sng" dirty="0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Advanced Science</a:t>
            </a:r>
            <a:r>
              <a:rPr lang="en-GB" sz="1733" u="sng" dirty="0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 (2023): 2300483.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sz="1733" dirty="0"/>
              <a:t>[14] </a:t>
            </a:r>
            <a:r>
              <a:rPr lang="en-US" sz="1733" dirty="0" err="1">
                <a:hlinkClick r:id="rId9" action="ppaction://hlinkfile"/>
              </a:rPr>
              <a:t>Laudise</a:t>
            </a:r>
            <a:r>
              <a:rPr lang="en-US" sz="1733" dirty="0">
                <a:hlinkClick r:id="rId9" action="ppaction://hlinkfile"/>
              </a:rPr>
              <a:t>, R. A., et al. "Physical vapor growth of organic semiconductors." Journal of crystal growth 187.3-4 (1998): 449-454.</a:t>
            </a:r>
            <a:endParaRPr lang="en-US" sz="1733" dirty="0"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sz="1730" dirty="0"/>
              <a:t>[15] </a:t>
            </a:r>
            <a:r>
              <a:rPr lang="en-US" sz="173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10"/>
              </a:rPr>
              <a:t>Zhang, </a:t>
            </a:r>
            <a:r>
              <a:rPr lang="en-US" sz="173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10"/>
              </a:rPr>
              <a:t>Yifan</a:t>
            </a:r>
            <a:r>
              <a:rPr lang="en-US" sz="173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10"/>
              </a:rPr>
              <a:t>, et al. "Radiation induced plasmonic nanobubbles: fundamentals, applications and prospects." </a:t>
            </a:r>
            <a:r>
              <a:rPr lang="en-US" sz="173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10"/>
              </a:rPr>
              <a:t>AIMS Energy</a:t>
            </a:r>
            <a:r>
              <a:rPr lang="en-US" sz="173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10"/>
              </a:rPr>
              <a:t> 9.4 (2021): 676-713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10"/>
              </a:rPr>
              <a:t>.</a:t>
            </a:r>
            <a:endParaRPr lang="en-US" sz="1733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6DF51F-8E6B-8FCF-F7AB-E5D654F1B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6400" kern="0">
                <a:solidFill>
                  <a:srgbClr val="FCE5CD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THANK YOU !</a:t>
            </a:r>
            <a:endParaRPr sz="6400" kern="0">
              <a:solidFill>
                <a:srgbClr val="FCE5CD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30040-B98B-77E6-A55E-DC8FE106F5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03200" y="1040400"/>
            <a:ext cx="5514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indent="-423323">
              <a:buClr>
                <a:schemeClr val="dk1"/>
              </a:buClr>
              <a:buSzPts val="1400"/>
              <a:buChar char="➢"/>
            </a:pPr>
            <a:r>
              <a:rPr lang="en-GB" sz="1867">
                <a:solidFill>
                  <a:schemeClr val="dk1"/>
                </a:solidFill>
              </a:rPr>
              <a:t>Increase in demand of photodetectors</a:t>
            </a:r>
            <a:endParaRPr sz="1867"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41605" y="1804000"/>
            <a:ext cx="4767135" cy="47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0" y="6255567"/>
            <a:ext cx="5316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[1]</a:t>
            </a:r>
          </a:p>
        </p:txBody>
      </p:sp>
      <p:sp>
        <p:nvSpPr>
          <p:cNvPr id="75" name="Google Shape;75;p15"/>
          <p:cNvSpPr txBox="1"/>
          <p:nvPr/>
        </p:nvSpPr>
        <p:spPr>
          <a:xfrm>
            <a:off x="10765011" y="6015767"/>
            <a:ext cx="5316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[2]</a:t>
            </a: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33201" y="1905601"/>
            <a:ext cx="6203604" cy="463685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GB" sz="3733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MOTIVATION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50AF8-9EB5-40F4-D892-47E2D6FC9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5735133" y="1556467"/>
            <a:ext cx="5716800" cy="50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har char="➢"/>
            </a:pPr>
            <a:r>
              <a:rPr lang="en-GB"/>
              <a:t>Phototransistor</a:t>
            </a:r>
          </a:p>
          <a:p>
            <a:pPr marL="0" indent="0">
              <a:spcBef>
                <a:spcPts val="1600"/>
              </a:spcBef>
              <a:buNone/>
            </a:pPr>
            <a:endParaRPr lang="en-GB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415600" y="1556467"/>
            <a:ext cx="5319600" cy="50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har char="➢"/>
            </a:pPr>
            <a:r>
              <a:rPr lang="en-GB"/>
              <a:t>Photoconductor</a:t>
            </a:r>
          </a:p>
          <a:p>
            <a:pPr marL="0" indent="0">
              <a:spcBef>
                <a:spcPts val="1600"/>
              </a:spcBef>
              <a:buNone/>
            </a:pPr>
            <a:endParaRPr lang="en-GB"/>
          </a:p>
          <a:p>
            <a:pPr marL="0" indent="0">
              <a:spcBef>
                <a:spcPts val="1600"/>
              </a:spcBef>
              <a:buNone/>
            </a:pPr>
            <a:endParaRPr lang="en-GB"/>
          </a:p>
          <a:p>
            <a:pPr marL="0" indent="0">
              <a:spcBef>
                <a:spcPts val="1600"/>
              </a:spcBef>
              <a:buNone/>
            </a:pPr>
            <a:endParaRPr lang="en-GB"/>
          </a:p>
          <a:p>
            <a:pPr marL="0" indent="0">
              <a:spcBef>
                <a:spcPts val="1600"/>
              </a:spcBef>
              <a:buNone/>
            </a:pPr>
            <a:endParaRPr lang="en-GB"/>
          </a:p>
          <a:p>
            <a:pPr>
              <a:spcBef>
                <a:spcPts val="1600"/>
              </a:spcBef>
              <a:buChar char="➢"/>
            </a:pPr>
            <a:r>
              <a:rPr lang="en-GB"/>
              <a:t>Photodiode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09067" y="2073700"/>
            <a:ext cx="3109467" cy="225006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4512533" y="3347867"/>
            <a:ext cx="5316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[3]</a:t>
            </a: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5434" y="5159233"/>
            <a:ext cx="4558101" cy="15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5203517" y="6271233"/>
            <a:ext cx="5316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[4]</a:t>
            </a: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403299" y="2488298"/>
            <a:ext cx="4558101" cy="398612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0388800" y="6175633"/>
            <a:ext cx="531600" cy="4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[5]</a:t>
            </a:r>
          </a:p>
        </p:txBody>
      </p:sp>
      <p:sp>
        <p:nvSpPr>
          <p:cNvPr id="90" name="Google Shape;90;p16"/>
          <p:cNvSpPr/>
          <p:nvPr/>
        </p:nvSpPr>
        <p:spPr>
          <a:xfrm>
            <a:off x="0" y="69360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990"/>
            </a:pPr>
            <a:r>
              <a:rPr lang="en-GB" sz="376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PHOTODETECTORS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0" y="0"/>
            <a:ext cx="12192000" cy="693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990"/>
            </a:pPr>
            <a:r>
              <a:rPr lang="en-GB" sz="376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INTRODUCTION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05E6C-B6C0-29C7-ECCA-071C7B56A0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793565" y="3754931"/>
            <a:ext cx="3730583" cy="207417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69400" y="960600"/>
            <a:ext cx="12021200" cy="13560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203200" y="1454867"/>
            <a:ext cx="2744400" cy="640800"/>
          </a:xfrm>
          <a:prstGeom prst="rect">
            <a:avLst/>
          </a:prstGeom>
          <a:ln w="127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GB" sz="2133"/>
              <a:t>Organic - Organic</a:t>
            </a:r>
          </a:p>
        </p:txBody>
      </p:sp>
      <p:sp>
        <p:nvSpPr>
          <p:cNvPr id="111" name="Google Shape;111;p18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990"/>
            </a:pPr>
            <a:r>
              <a:rPr lang="en-GB" sz="376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HETEROJUNCTION TYPES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18"/>
          <p:cNvSpPr/>
          <p:nvPr/>
        </p:nvSpPr>
        <p:spPr>
          <a:xfrm rot="5400000">
            <a:off x="9727667" y="1137867"/>
            <a:ext cx="377200" cy="220400"/>
          </a:xfrm>
          <a:prstGeom prst="rightArrow">
            <a:avLst>
              <a:gd name="adj1" fmla="val 15400"/>
              <a:gd name="adj2" fmla="val 439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18"/>
          <p:cNvSpPr/>
          <p:nvPr/>
        </p:nvSpPr>
        <p:spPr>
          <a:xfrm rot="5400000">
            <a:off x="5409067" y="1147067"/>
            <a:ext cx="360800" cy="220400"/>
          </a:xfrm>
          <a:prstGeom prst="rightArrow">
            <a:avLst>
              <a:gd name="adj1" fmla="val 15400"/>
              <a:gd name="adj2" fmla="val 439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4" name="Google Shape;114;p18"/>
          <p:cNvSpPr/>
          <p:nvPr/>
        </p:nvSpPr>
        <p:spPr>
          <a:xfrm rot="5400000">
            <a:off x="1383067" y="1151067"/>
            <a:ext cx="368800" cy="220400"/>
          </a:xfrm>
          <a:prstGeom prst="rightArrow">
            <a:avLst>
              <a:gd name="adj1" fmla="val 15400"/>
              <a:gd name="adj2" fmla="val 4399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5" name="Google Shape;115;p18"/>
          <p:cNvCxnSpPr>
            <a:stCxn id="113" idx="1"/>
            <a:endCxn id="112" idx="1"/>
          </p:cNvCxnSpPr>
          <p:nvPr/>
        </p:nvCxnSpPr>
        <p:spPr>
          <a:xfrm rot="10800000" flipH="1">
            <a:off x="5589467" y="1059267"/>
            <a:ext cx="4326800" cy="176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8"/>
          <p:cNvCxnSpPr>
            <a:stCxn id="114" idx="1"/>
            <a:endCxn id="113" idx="1"/>
          </p:cNvCxnSpPr>
          <p:nvPr/>
        </p:nvCxnSpPr>
        <p:spPr>
          <a:xfrm>
            <a:off x="1567467" y="1076867"/>
            <a:ext cx="4022000" cy="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3962333" y="1454867"/>
            <a:ext cx="3095600" cy="640800"/>
          </a:xfrm>
          <a:prstGeom prst="rect">
            <a:avLst/>
          </a:prstGeom>
          <a:ln w="127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GB" sz="2133"/>
              <a:t>Inorganic - Inorganic</a:t>
            </a: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7885000" y="1454867"/>
            <a:ext cx="4104000" cy="640800"/>
          </a:xfrm>
          <a:prstGeom prst="rect">
            <a:avLst/>
          </a:prstGeom>
          <a:ln w="127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GB" sz="2133"/>
              <a:t>Organic - Inorganic (Hybrid)</a:t>
            </a: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1600" y="3549334"/>
            <a:ext cx="3095600" cy="137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70160" y="5143625"/>
            <a:ext cx="1322601" cy="13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586200" y="2744300"/>
            <a:ext cx="2063600" cy="6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4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Phthalocyanine/C</a:t>
            </a:r>
            <a:r>
              <a:rPr lang="en-GB" sz="1467" kern="0" baseline="-2500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60</a:t>
            </a:r>
            <a:endParaRPr sz="14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1993053" y="5821681"/>
            <a:ext cx="64516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C</a:t>
            </a:r>
            <a:r>
              <a:rPr lang="en-GB" sz="1867" kern="0" baseline="-2500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60</a:t>
            </a:r>
          </a:p>
        </p:txBody>
      </p:sp>
      <p:sp>
        <p:nvSpPr>
          <p:cNvPr id="123" name="Google Shape;123;p18"/>
          <p:cNvSpPr txBox="1"/>
          <p:nvPr/>
        </p:nvSpPr>
        <p:spPr>
          <a:xfrm>
            <a:off x="69400" y="5052534"/>
            <a:ext cx="5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[8]</a:t>
            </a:r>
          </a:p>
        </p:txBody>
      </p:sp>
      <p:cxnSp>
        <p:nvCxnSpPr>
          <p:cNvPr id="124" name="Google Shape;124;p18"/>
          <p:cNvCxnSpPr>
            <a:endCxn id="121" idx="0"/>
          </p:cNvCxnSpPr>
          <p:nvPr/>
        </p:nvCxnSpPr>
        <p:spPr>
          <a:xfrm flipH="1">
            <a:off x="1618000" y="2089500"/>
            <a:ext cx="7200" cy="65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8"/>
          <p:cNvSpPr/>
          <p:nvPr/>
        </p:nvSpPr>
        <p:spPr>
          <a:xfrm>
            <a:off x="4950333" y="2742300"/>
            <a:ext cx="1257200" cy="6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4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ZnO/Co</a:t>
            </a:r>
            <a:r>
              <a:rPr lang="en-GB" sz="1467" kern="0" baseline="-2500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3</a:t>
            </a:r>
            <a:r>
              <a:rPr lang="en-GB" sz="14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O</a:t>
            </a:r>
            <a:r>
              <a:rPr lang="en-GB" sz="1467" kern="0" baseline="-2500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4</a:t>
            </a:r>
            <a:endParaRPr sz="14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9332200" y="2744300"/>
            <a:ext cx="1209600" cy="6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4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ZnO/P3HT</a:t>
            </a:r>
            <a:endParaRPr sz="14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7" name="Google Shape;127;p18"/>
          <p:cNvCxnSpPr>
            <a:endCxn id="126" idx="0"/>
          </p:cNvCxnSpPr>
          <p:nvPr/>
        </p:nvCxnSpPr>
        <p:spPr>
          <a:xfrm>
            <a:off x="9928200" y="2115100"/>
            <a:ext cx="8800" cy="6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18"/>
          <p:cNvCxnSpPr>
            <a:endCxn id="125" idx="0"/>
          </p:cNvCxnSpPr>
          <p:nvPr/>
        </p:nvCxnSpPr>
        <p:spPr>
          <a:xfrm>
            <a:off x="5565333" y="2089500"/>
            <a:ext cx="13600" cy="6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8"/>
          <p:cNvCxnSpPr/>
          <p:nvPr/>
        </p:nvCxnSpPr>
        <p:spPr>
          <a:xfrm rot="10800000" flipH="1">
            <a:off x="5585233" y="798800"/>
            <a:ext cx="2400" cy="274400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8"/>
          <p:cNvSpPr txBox="1"/>
          <p:nvPr/>
        </p:nvSpPr>
        <p:spPr>
          <a:xfrm>
            <a:off x="5578933" y="5821700"/>
            <a:ext cx="57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[9]</a:t>
            </a:r>
          </a:p>
        </p:txBody>
      </p:sp>
      <p:sp>
        <p:nvSpPr>
          <p:cNvPr id="131" name="Google Shape;131;p18"/>
          <p:cNvSpPr txBox="1"/>
          <p:nvPr/>
        </p:nvSpPr>
        <p:spPr>
          <a:xfrm>
            <a:off x="9611000" y="5554834"/>
            <a:ext cx="6432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[10]</a:t>
            </a: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304385" y="3812804"/>
            <a:ext cx="3511300" cy="15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FFE80A-5E47-FF29-5122-29C9528FB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990"/>
            </a:pPr>
            <a:r>
              <a:rPr lang="en-GB" sz="3760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DEVICE PARAMETERS</a:t>
            </a:r>
            <a:endParaRPr sz="3733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1E9ED3-364C-CB90-74A1-4AF882CFBF1E}"/>
              </a:ext>
            </a:extLst>
          </p:cNvPr>
          <p:cNvGrpSpPr/>
          <p:nvPr/>
        </p:nvGrpSpPr>
        <p:grpSpPr>
          <a:xfrm>
            <a:off x="672867" y="1263012"/>
            <a:ext cx="10846266" cy="4611901"/>
            <a:chOff x="585127" y="1408626"/>
            <a:chExt cx="10846266" cy="4611901"/>
          </a:xfrm>
        </p:grpSpPr>
        <p:graphicFrame>
          <p:nvGraphicFramePr>
            <p:cNvPr id="152" name="Google Shape;152;p20"/>
            <p:cNvGraphicFramePr/>
            <p:nvPr>
              <p:extLst>
                <p:ext uri="{D42A27DB-BD31-4B8C-83A1-F6EECF244321}">
                  <p14:modId xmlns:p14="http://schemas.microsoft.com/office/powerpoint/2010/main" val="2679599458"/>
                </p:ext>
              </p:extLst>
            </p:nvPr>
          </p:nvGraphicFramePr>
          <p:xfrm>
            <a:off x="585127" y="1408626"/>
            <a:ext cx="10846266" cy="4611901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285786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41776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70633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667167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900" b="1" u="none" strike="noStrike" cap="none" dirty="0">
                            <a:sym typeface="Arial" panose="020B0604020202020204"/>
                          </a:rPr>
                          <a:t>Metric</a:t>
                        </a:r>
                        <a:endParaRPr sz="1900" b="1" u="none" strike="noStrike" cap="none" dirty="0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900" b="1" u="none" strike="noStrike" cap="none" dirty="0">
                            <a:sym typeface="Arial" panose="020B0604020202020204"/>
                          </a:rPr>
                          <a:t>Definition</a:t>
                        </a:r>
                        <a:endParaRPr sz="1900" b="1" u="none" strike="noStrike" cap="none" dirty="0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900" b="1" u="none" strike="noStrike" cap="none" dirty="0">
                            <a:sym typeface="Arial" panose="020B0604020202020204"/>
                          </a:rPr>
                          <a:t>Unit</a:t>
                        </a:r>
                        <a:endParaRPr sz="1900" b="1" u="none" strike="noStrike" cap="none" dirty="0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00610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900" b="0" u="none" strike="noStrike" cap="none" dirty="0">
                          <a:sym typeface="Arial" panose="020B0604020202020204"/>
                        </a:endParaRPr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900" b="0" u="none" strike="noStrike" cap="none" dirty="0">
                            <a:sym typeface="Arial" panose="020B0604020202020204"/>
                          </a:rPr>
                          <a:t>Rectification ratio </a:t>
                        </a:r>
                        <a:endParaRPr sz="1900" b="0" i="1" u="none" strike="noStrike" cap="none" dirty="0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800"/>
                          <a:buFont typeface="Calibri" panose="020F0502020204030204"/>
                          <a:buNone/>
                        </a:pPr>
                        <a:endParaRPr sz="2400" u="none" strike="noStrike" cap="none" dirty="0">
                          <a:solidFill>
                            <a:srgbClr val="000000"/>
                          </a:solidFill>
                          <a:sym typeface="Calibri" panose="020F0502020204030204"/>
                        </a:endParaRPr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900" b="0" u="none" strike="noStrike" cap="none" dirty="0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2500" dirty="0">
                            <a:sym typeface="Arial" panose="020B0604020202020204"/>
                          </a:rPr>
                          <a:t> </a:t>
                        </a:r>
                        <a:endParaRPr sz="1900" b="0" u="none" strike="noStrike" cap="none" dirty="0">
                          <a:solidFill>
                            <a:srgbClr val="000000"/>
                          </a:solidFill>
                          <a:sym typeface="Arial" panose="020B0604020202020204"/>
                        </a:endParaRPr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900" b="0" u="none" strike="noStrike" cap="none" dirty="0">
                            <a:solidFill>
                              <a:srgbClr val="000000"/>
                            </a:solidFill>
                            <a:sym typeface="Arial" panose="020B0604020202020204"/>
                          </a:rPr>
                          <a:t>--</a:t>
                        </a:r>
                        <a:endParaRPr lang="en-GB" sz="1900" b="0" u="none" strike="noStrike" cap="none" dirty="0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00230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Calibri" panose="020F0502020204030204"/>
                          <a:buNone/>
                        </a:pPr>
                        <a:endParaRPr sz="1900" b="0" u="none" strike="noStrike" cap="none">
                          <a:sym typeface="Arial" panose="020B0604020202020204"/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 panose="020B0604020202020204"/>
                          <a:buNone/>
                        </a:pPr>
                        <a:r>
                          <a:rPr lang="en-GB" sz="1900" b="0" u="none" strike="noStrike" cap="none">
                            <a:sym typeface="Arial" panose="020B0604020202020204"/>
                          </a:rPr>
                          <a:t>Responsivity (R) </a:t>
                        </a:r>
                        <a:endParaRPr sz="1900" b="0" i="1" u="none" strike="noStrike" cap="none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Calibri" panose="020F0502020204030204"/>
                          <a:buNone/>
                        </a:pPr>
                        <a:endParaRPr sz="1900" b="0" u="none" strike="noStrike" cap="none" dirty="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900" b="0" u="none" strike="noStrike" cap="none" dirty="0">
                          <a:sym typeface="Arial" panose="020B0604020202020204"/>
                        </a:endParaRPr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900" b="0" u="none" strike="noStrike" cap="none" dirty="0">
                            <a:sym typeface="Arial" panose="020B0604020202020204"/>
                          </a:rPr>
                          <a:t>AW</a:t>
                        </a:r>
                        <a:r>
                          <a:rPr lang="en-GB" sz="1900" b="0" u="none" strike="noStrike" cap="none" baseline="30000" dirty="0">
                            <a:sym typeface="Arial" panose="020B0604020202020204"/>
                          </a:rPr>
                          <a:t>-1</a:t>
                        </a:r>
                        <a:endParaRPr sz="1900" b="0" u="none" strike="noStrike" cap="none" dirty="0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8167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900" b="0" u="none" strike="noStrike" cap="none">
                          <a:sym typeface="Arial" panose="020B0604020202020204"/>
                        </a:endParaRPr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900" b="0" u="none" strike="noStrike" cap="none">
                            <a:sym typeface="Arial" panose="020B0604020202020204"/>
                          </a:rPr>
                          <a:t>Photosensitivity (S)</a:t>
                        </a:r>
                        <a:endParaRPr sz="1900" b="0" i="1" u="none" strike="noStrike" cap="none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Calibri" panose="020F0502020204030204"/>
                          <a:buNone/>
                        </a:pPr>
                        <a:endParaRPr sz="1900" b="0" i="0" u="none" strike="noStrike" cap="none" dirty="0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900" b="0" u="none" strike="noStrike" cap="none" dirty="0">
                          <a:sym typeface="Arial" panose="020B0604020202020204"/>
                        </a:endParaRPr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900" b="0" u="none" strike="noStrike" cap="none" dirty="0">
                            <a:sym typeface="Arial" panose="020B0604020202020204"/>
                          </a:rPr>
                          <a:t>--</a:t>
                        </a:r>
                        <a:endParaRPr sz="1900" b="0" u="none" strike="noStrike" cap="none" dirty="0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8167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900" dirty="0">
                            <a:sym typeface="Arial" panose="020B0604020202020204"/>
                          </a:rPr>
                          <a:t>Specific Detectivity (D*)</a:t>
                        </a:r>
                        <a:endParaRPr sz="1900" b="0" u="none" strike="noStrike" cap="none" dirty="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 anchor="ctr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900" b="0" i="0" u="none" strike="noStrike" cap="none">
                          <a:solidFill>
                            <a:srgbClr val="FEFEFE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 anchor="ctr"/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2500" dirty="0">
                            <a:sym typeface="Arial" panose="020B0604020202020204"/>
                          </a:rPr>
                          <a:t>Jones</a:t>
                        </a:r>
                        <a:endParaRPr sz="1900" b="0" u="none" strike="noStrike" cap="none" dirty="0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endParaRPr>
                      </a:p>
                    </a:txBody>
                    <a:tcPr marL="121933" marR="121933" marT="60967" marB="60967" anchor="ctr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pic>
          <p:nvPicPr>
            <p:cNvPr id="154" name="Google Shape;154;p2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796602" y="2198480"/>
              <a:ext cx="598799" cy="79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0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4339185" y="3183489"/>
              <a:ext cx="3513633" cy="7936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0"/>
            <p:cNvPicPr preferRelativeResize="0"/>
            <p:nvPr/>
          </p:nvPicPr>
          <p:blipFill>
            <a:blip r:embed="rId5"/>
            <a:stretch>
              <a:fillRect/>
            </a:stretch>
          </p:blipFill>
          <p:spPr>
            <a:xfrm>
              <a:off x="5206367" y="4158075"/>
              <a:ext cx="1779283" cy="79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0"/>
            <p:cNvPicPr preferRelativeResize="0"/>
            <p:nvPr/>
          </p:nvPicPr>
          <p:blipFill>
            <a:blip r:embed="rId6"/>
            <a:stretch>
              <a:fillRect/>
            </a:stretch>
          </p:blipFill>
          <p:spPr>
            <a:xfrm>
              <a:off x="4139527" y="5132681"/>
              <a:ext cx="3912941" cy="79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0"/>
          <p:cNvSpPr txBox="1"/>
          <p:nvPr/>
        </p:nvSpPr>
        <p:spPr>
          <a:xfrm>
            <a:off x="585133" y="6132274"/>
            <a:ext cx="59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[8] </a:t>
            </a:r>
          </a:p>
        </p:txBody>
      </p:sp>
      <p:sp>
        <p:nvSpPr>
          <p:cNvPr id="159" name="Google Shape;159;p20"/>
          <p:cNvSpPr txBox="1"/>
          <p:nvPr/>
        </p:nvSpPr>
        <p:spPr>
          <a:xfrm>
            <a:off x="1031433" y="6132274"/>
            <a:ext cx="598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GB" sz="1867" kern="0" dirty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[9]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C3EF2-8E36-190F-5984-E467527727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3733"/>
              <a:t>OBJECTIVES</a:t>
            </a:r>
            <a:endParaRPr sz="3733"/>
          </a:p>
        </p:txBody>
      </p:sp>
      <p:sp>
        <p:nvSpPr>
          <p:cNvPr id="165" name="Google Shape;165;p21"/>
          <p:cNvSpPr txBox="1"/>
          <p:nvPr/>
        </p:nvSpPr>
        <p:spPr>
          <a:xfrm>
            <a:off x="598300" y="1387133"/>
            <a:ext cx="10566400" cy="4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spcBef>
                <a:spcPts val="600"/>
              </a:spcBef>
              <a:buSzPts val="2400"/>
              <a:buChar char="➢"/>
            </a:pPr>
            <a:r>
              <a:rPr lang="en-GB" sz="2800" dirty="0"/>
              <a:t>Fabrication of heterojunction photodetector using solution process.</a:t>
            </a:r>
          </a:p>
          <a:p>
            <a:pPr marL="1066785" lvl="1" indent="-507987">
              <a:spcBef>
                <a:spcPts val="600"/>
              </a:spcBef>
              <a:buSzPts val="2400"/>
              <a:buChar char="➢"/>
            </a:pPr>
            <a:r>
              <a:rPr lang="en-GB" sz="2400" dirty="0"/>
              <a:t>Optimization of various parameters to obtain crystalline growth of </a:t>
            </a:r>
            <a:r>
              <a:rPr lang="en-GB" sz="2400" dirty="0" err="1"/>
              <a:t>ZnO</a:t>
            </a:r>
            <a:r>
              <a:rPr lang="en-GB" sz="2400" dirty="0"/>
              <a:t> nanorods.</a:t>
            </a:r>
          </a:p>
          <a:p>
            <a:pPr marL="1066785" lvl="1" indent="-507987">
              <a:spcBef>
                <a:spcPts val="600"/>
              </a:spcBef>
              <a:buSzPts val="2400"/>
              <a:buChar char="➢"/>
            </a:pPr>
            <a:r>
              <a:rPr lang="en-GB" sz="2400" dirty="0"/>
              <a:t>Study effect of UV-irradiation time and AgNO</a:t>
            </a:r>
            <a:r>
              <a:rPr lang="en-GB" sz="2400" baseline="-25000" dirty="0"/>
              <a:t>3</a:t>
            </a:r>
            <a:r>
              <a:rPr lang="en-GB" sz="2400" dirty="0"/>
              <a:t>:Ethanol conc. on Ag particle size deposited.</a:t>
            </a:r>
            <a:endParaRPr lang="en-US" sz="2800" dirty="0"/>
          </a:p>
          <a:p>
            <a:pPr marL="609585" indent="-507987">
              <a:spcBef>
                <a:spcPts val="600"/>
              </a:spcBef>
              <a:buSzPts val="2400"/>
              <a:buFontTx/>
              <a:buChar char="➢"/>
            </a:pPr>
            <a:r>
              <a:rPr lang="en-US" sz="2800" dirty="0"/>
              <a:t>To study physical vapor transport technique and perform simulation to get optimized parameters.</a:t>
            </a:r>
          </a:p>
          <a:p>
            <a:pPr marL="609585" indent="-507987">
              <a:spcBef>
                <a:spcPts val="600"/>
              </a:spcBef>
              <a:buSzPts val="2400"/>
              <a:buFontTx/>
              <a:buChar char="➢"/>
            </a:pPr>
            <a:r>
              <a:rPr lang="en-GB" sz="2800" dirty="0"/>
              <a:t>Fabrication of heterojunction photodetector using </a:t>
            </a:r>
            <a:r>
              <a:rPr lang="en-US" sz="2800" dirty="0"/>
              <a:t>physical vapor transport technique.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0EDC98-33BB-8071-3138-90E146B615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5752CF95-B8AA-CF56-55D3-49A060546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>
            <a:extLst>
              <a:ext uri="{FF2B5EF4-FFF2-40B4-BE49-F238E27FC236}">
                <a16:creationId xmlns:a16="http://schemas.microsoft.com/office/drawing/2014/main" id="{57594EBF-C3CA-1991-83EE-7BCD3A3F75F8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3733" dirty="0"/>
              <a:t>NANOSTRUCTURE GROWTH</a:t>
            </a:r>
            <a:endParaRPr sz="3733" dirty="0"/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BC194E7-063C-D937-5A71-10FEA0EC09EB}"/>
              </a:ext>
            </a:extLst>
          </p:cNvPr>
          <p:cNvGrpSpPr/>
          <p:nvPr/>
        </p:nvGrpSpPr>
        <p:grpSpPr>
          <a:xfrm>
            <a:off x="811510" y="1809904"/>
            <a:ext cx="1968842" cy="2458903"/>
            <a:chOff x="811510" y="1809904"/>
            <a:chExt cx="1968842" cy="24589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05B2BA-A4C5-E09F-7F96-5E01CB61127B}"/>
                </a:ext>
              </a:extLst>
            </p:cNvPr>
            <p:cNvSpPr txBox="1"/>
            <p:nvPr/>
          </p:nvSpPr>
          <p:spPr>
            <a:xfrm>
              <a:off x="1049188" y="3857644"/>
              <a:ext cx="1657342" cy="411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Spin coating @ 3000rpm for 30 sec</a:t>
              </a:r>
              <a:endParaRPr lang="en-IN" sz="8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278D5F-F293-142E-8CBC-9937A019A1AF}"/>
                </a:ext>
              </a:extLst>
            </p:cNvPr>
            <p:cNvGrpSpPr/>
            <p:nvPr/>
          </p:nvGrpSpPr>
          <p:grpSpPr>
            <a:xfrm>
              <a:off x="811510" y="2357972"/>
              <a:ext cx="1968842" cy="1499671"/>
              <a:chOff x="735562" y="1663093"/>
              <a:chExt cx="2072952" cy="1536513"/>
            </a:xfrm>
          </p:grpSpPr>
          <p:sp>
            <p:nvSpPr>
              <p:cNvPr id="19" name="Arrow: Curved Right 18">
                <a:extLst>
                  <a:ext uri="{FF2B5EF4-FFF2-40B4-BE49-F238E27FC236}">
                    <a16:creationId xmlns:a16="http://schemas.microsoft.com/office/drawing/2014/main" id="{66C409AA-7D3B-9591-DD50-C299268F08D1}"/>
                  </a:ext>
                </a:extLst>
              </p:cNvPr>
              <p:cNvSpPr/>
              <p:nvPr/>
            </p:nvSpPr>
            <p:spPr>
              <a:xfrm>
                <a:off x="1343605" y="2701489"/>
                <a:ext cx="746449" cy="498117"/>
              </a:xfrm>
              <a:prstGeom prst="curvedRightArrow">
                <a:avLst>
                  <a:gd name="adj1" fmla="val 21227"/>
                  <a:gd name="adj2" fmla="val 50000"/>
                  <a:gd name="adj3" fmla="val 41858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ylinder 17">
                <a:extLst>
                  <a:ext uri="{FF2B5EF4-FFF2-40B4-BE49-F238E27FC236}">
                    <a16:creationId xmlns:a16="http://schemas.microsoft.com/office/drawing/2014/main" id="{A73A602B-6898-D0D2-BA44-9DE90C9D842C}"/>
                  </a:ext>
                </a:extLst>
              </p:cNvPr>
              <p:cNvSpPr/>
              <p:nvPr/>
            </p:nvSpPr>
            <p:spPr>
              <a:xfrm>
                <a:off x="1607192" y="2198234"/>
                <a:ext cx="300136" cy="732649"/>
              </a:xfrm>
              <a:prstGeom prst="can">
                <a:avLst>
                  <a:gd name="adj" fmla="val 50000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7" name="Cylinder 16">
                <a:extLst>
                  <a:ext uri="{FF2B5EF4-FFF2-40B4-BE49-F238E27FC236}">
                    <a16:creationId xmlns:a16="http://schemas.microsoft.com/office/drawing/2014/main" id="{A39BF507-CC30-9210-8B8F-C3A1DE4F2040}"/>
                  </a:ext>
                </a:extLst>
              </p:cNvPr>
              <p:cNvSpPr/>
              <p:nvPr/>
            </p:nvSpPr>
            <p:spPr>
              <a:xfrm>
                <a:off x="735562" y="1663093"/>
                <a:ext cx="2072952" cy="732649"/>
              </a:xfrm>
              <a:prstGeom prst="can">
                <a:avLst>
                  <a:gd name="adj" fmla="val 50000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" name="Cube 3">
                <a:extLst>
                  <a:ext uri="{FF2B5EF4-FFF2-40B4-BE49-F238E27FC236}">
                    <a16:creationId xmlns:a16="http://schemas.microsoft.com/office/drawing/2014/main" id="{7C9E1BFA-AE53-7FA3-3DF4-2F06A6CBAB6C}"/>
                  </a:ext>
                </a:extLst>
              </p:cNvPr>
              <p:cNvSpPr/>
              <p:nvPr/>
            </p:nvSpPr>
            <p:spPr>
              <a:xfrm>
                <a:off x="1424467" y="1717778"/>
                <a:ext cx="665587" cy="211733"/>
              </a:xfrm>
              <a:prstGeom prst="cube">
                <a:avLst>
                  <a:gd name="adj" fmla="val 6753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4AF0DA5-ADED-A8FB-0C2C-E5AA3F6530C8}"/>
                </a:ext>
              </a:extLst>
            </p:cNvPr>
            <p:cNvGrpSpPr/>
            <p:nvPr/>
          </p:nvGrpSpPr>
          <p:grpSpPr>
            <a:xfrm rot="1913712">
              <a:off x="1018597" y="1809904"/>
              <a:ext cx="736062" cy="188567"/>
              <a:chOff x="735557" y="1018370"/>
              <a:chExt cx="774989" cy="18856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FCB0615-584F-B27F-6F69-D45D0F722D9A}"/>
                  </a:ext>
                </a:extLst>
              </p:cNvPr>
              <p:cNvSpPr/>
              <p:nvPr/>
            </p:nvSpPr>
            <p:spPr>
              <a:xfrm>
                <a:off x="886129" y="1044635"/>
                <a:ext cx="475858" cy="13205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D1C393D-841D-F073-A90B-F9DCB5D611D2}"/>
                  </a:ext>
                </a:extLst>
              </p:cNvPr>
              <p:cNvCxnSpPr/>
              <p:nvPr/>
            </p:nvCxnSpPr>
            <p:spPr>
              <a:xfrm>
                <a:off x="951132" y="1088716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9B75FD4-DE7F-CD8A-0402-09751F2AFB0F}"/>
                  </a:ext>
                </a:extLst>
              </p:cNvPr>
              <p:cNvCxnSpPr/>
              <p:nvPr/>
            </p:nvCxnSpPr>
            <p:spPr>
              <a:xfrm>
                <a:off x="977802" y="1088716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8B89EA7-2296-1C0E-19A7-B5165CDC1F93}"/>
                  </a:ext>
                </a:extLst>
              </p:cNvPr>
              <p:cNvCxnSpPr/>
              <p:nvPr/>
            </p:nvCxnSpPr>
            <p:spPr>
              <a:xfrm>
                <a:off x="1006377" y="1088716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06DE88B-DA1C-2B90-3F28-8D07CB54D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046" y="1088715"/>
                <a:ext cx="0" cy="59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EF162B3-8BAB-F55A-0B80-9DF982A94413}"/>
                  </a:ext>
                </a:extLst>
              </p:cNvPr>
              <p:cNvCxnSpPr/>
              <p:nvPr/>
            </p:nvCxnSpPr>
            <p:spPr>
              <a:xfrm>
                <a:off x="1059716" y="1088715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C9AF747-16FC-A426-A265-B125E626C881}"/>
                  </a:ext>
                </a:extLst>
              </p:cNvPr>
              <p:cNvCxnSpPr/>
              <p:nvPr/>
            </p:nvCxnSpPr>
            <p:spPr>
              <a:xfrm>
                <a:off x="1086386" y="1088715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4CCD900-92AB-F3FB-2BD7-E553CF6A2155}"/>
                  </a:ext>
                </a:extLst>
              </p:cNvPr>
              <p:cNvCxnSpPr/>
              <p:nvPr/>
            </p:nvCxnSpPr>
            <p:spPr>
              <a:xfrm>
                <a:off x="1114961" y="1088716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F5EE825-33C7-8275-C57F-1BC213ADCBA4}"/>
                  </a:ext>
                </a:extLst>
              </p:cNvPr>
              <p:cNvCxnSpPr/>
              <p:nvPr/>
            </p:nvCxnSpPr>
            <p:spPr>
              <a:xfrm>
                <a:off x="1141631" y="1088716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167FB3B-5206-49B5-0BEC-B30A4BB85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6395" y="1088715"/>
                <a:ext cx="0" cy="59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55E6DD8-115B-5787-5C23-9021C294D2DF}"/>
                  </a:ext>
                </a:extLst>
              </p:cNvPr>
              <p:cNvCxnSpPr/>
              <p:nvPr/>
            </p:nvCxnSpPr>
            <p:spPr>
              <a:xfrm>
                <a:off x="1193065" y="1088715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6BBD13E-FECD-0EF3-3EB5-1E840FB04377}"/>
                  </a:ext>
                </a:extLst>
              </p:cNvPr>
              <p:cNvCxnSpPr/>
              <p:nvPr/>
            </p:nvCxnSpPr>
            <p:spPr>
              <a:xfrm>
                <a:off x="1221640" y="1088715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CAE9419-7C53-658E-E678-9EEADD96ABFF}"/>
                  </a:ext>
                </a:extLst>
              </p:cNvPr>
              <p:cNvCxnSpPr/>
              <p:nvPr/>
            </p:nvCxnSpPr>
            <p:spPr>
              <a:xfrm>
                <a:off x="1248310" y="1088716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EA62F33-B2BF-4D59-7BE3-4F10721D9B52}"/>
                  </a:ext>
                </a:extLst>
              </p:cNvPr>
              <p:cNvCxnSpPr/>
              <p:nvPr/>
            </p:nvCxnSpPr>
            <p:spPr>
              <a:xfrm>
                <a:off x="1274979" y="1088716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E60EFE5-5C1A-AC73-3A43-D593453D3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1650" y="1088716"/>
                <a:ext cx="0" cy="59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AF53299-A14D-B995-0F6C-86A7B04D3688}"/>
                  </a:ext>
                </a:extLst>
              </p:cNvPr>
              <p:cNvCxnSpPr/>
              <p:nvPr/>
            </p:nvCxnSpPr>
            <p:spPr>
              <a:xfrm>
                <a:off x="1330225" y="1088716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590DCF5-F054-705D-D09E-13B584E80E7D}"/>
                  </a:ext>
                </a:extLst>
              </p:cNvPr>
              <p:cNvCxnSpPr/>
              <p:nvPr/>
            </p:nvCxnSpPr>
            <p:spPr>
              <a:xfrm>
                <a:off x="924462" y="1088716"/>
                <a:ext cx="0" cy="4013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26479A3-4503-E651-89A5-9332B0D8C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46" y="1018370"/>
                <a:ext cx="0" cy="1885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F8B09BF-073A-4D59-945A-2F77C98E8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557" y="1086818"/>
                <a:ext cx="14858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BAFFFB3-3C32-596B-048F-39CC6C65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557" y="1132526"/>
                <a:ext cx="14858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78A15CE-13BF-9D06-F822-A0DAD2F521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557" y="1058852"/>
                <a:ext cx="0" cy="1023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2CF91-61BF-F8B3-457E-3C710553C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005" y="1094256"/>
                <a:ext cx="483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8DAB470-D5A6-13E8-F432-E33BED521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0003" y="1115793"/>
                <a:ext cx="5022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E73E0C2-59EF-D184-831E-ED74CE798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8332" y="1092396"/>
                <a:ext cx="0" cy="2525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A4BC0ADF-4CE6-A384-BED3-4A5EDBDF0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3391" y="1105980"/>
                <a:ext cx="9715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ardrop 140">
              <a:extLst>
                <a:ext uri="{FF2B5EF4-FFF2-40B4-BE49-F238E27FC236}">
                  <a16:creationId xmlns:a16="http://schemas.microsoft.com/office/drawing/2014/main" id="{633C0048-580C-7846-4CF6-AC4EE4B41296}"/>
                </a:ext>
              </a:extLst>
            </p:cNvPr>
            <p:cNvSpPr/>
            <p:nvPr/>
          </p:nvSpPr>
          <p:spPr>
            <a:xfrm rot="18935420">
              <a:off x="1688636" y="2139533"/>
              <a:ext cx="76532" cy="81230"/>
            </a:xfrm>
            <a:prstGeom prst="teardrop">
              <a:avLst>
                <a:gd name="adj" fmla="val 13593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2" name="Teardrop 141">
              <a:extLst>
                <a:ext uri="{FF2B5EF4-FFF2-40B4-BE49-F238E27FC236}">
                  <a16:creationId xmlns:a16="http://schemas.microsoft.com/office/drawing/2014/main" id="{D081A9A8-F70E-C1E5-C7C9-1E605FB41436}"/>
                </a:ext>
              </a:extLst>
            </p:cNvPr>
            <p:cNvSpPr/>
            <p:nvPr/>
          </p:nvSpPr>
          <p:spPr>
            <a:xfrm rot="18935420">
              <a:off x="1702672" y="2307078"/>
              <a:ext cx="76532" cy="81230"/>
            </a:xfrm>
            <a:prstGeom prst="teardrop">
              <a:avLst>
                <a:gd name="adj" fmla="val 13593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DC958184-07AB-4934-43AA-806CF29DA678}"/>
              </a:ext>
            </a:extLst>
          </p:cNvPr>
          <p:cNvSpPr/>
          <p:nvPr/>
        </p:nvSpPr>
        <p:spPr>
          <a:xfrm>
            <a:off x="3057866" y="2667401"/>
            <a:ext cx="680216" cy="36472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0" name="Arrow: Right 149">
            <a:extLst>
              <a:ext uri="{FF2B5EF4-FFF2-40B4-BE49-F238E27FC236}">
                <a16:creationId xmlns:a16="http://schemas.microsoft.com/office/drawing/2014/main" id="{B0C0F0F4-454C-7F98-950D-BCC057FE3B4A}"/>
              </a:ext>
            </a:extLst>
          </p:cNvPr>
          <p:cNvSpPr/>
          <p:nvPr/>
        </p:nvSpPr>
        <p:spPr>
          <a:xfrm>
            <a:off x="5984305" y="2666743"/>
            <a:ext cx="680216" cy="36472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7" name="Arrow: Right 156">
            <a:extLst>
              <a:ext uri="{FF2B5EF4-FFF2-40B4-BE49-F238E27FC236}">
                <a16:creationId xmlns:a16="http://schemas.microsoft.com/office/drawing/2014/main" id="{85B6F12A-C187-7313-F561-D81208D3ABA8}"/>
              </a:ext>
            </a:extLst>
          </p:cNvPr>
          <p:cNvSpPr/>
          <p:nvPr/>
        </p:nvSpPr>
        <p:spPr>
          <a:xfrm>
            <a:off x="9032542" y="2619739"/>
            <a:ext cx="680216" cy="36472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4AD9B6-EA55-CFF4-3444-544130613DFD}"/>
              </a:ext>
            </a:extLst>
          </p:cNvPr>
          <p:cNvGrpSpPr/>
          <p:nvPr/>
        </p:nvGrpSpPr>
        <p:grpSpPr>
          <a:xfrm>
            <a:off x="10213408" y="2543787"/>
            <a:ext cx="1524006" cy="658084"/>
            <a:chOff x="9681561" y="1778676"/>
            <a:chExt cx="1524006" cy="658084"/>
          </a:xfrm>
        </p:grpSpPr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9426C9F1-6151-CE32-5B0A-CA2655B6A93F}"/>
                </a:ext>
              </a:extLst>
            </p:cNvPr>
            <p:cNvGrpSpPr/>
            <p:nvPr/>
          </p:nvGrpSpPr>
          <p:grpSpPr>
            <a:xfrm>
              <a:off x="9681561" y="1916650"/>
              <a:ext cx="1524006" cy="520110"/>
              <a:chOff x="3668392" y="3282490"/>
              <a:chExt cx="637758" cy="293020"/>
            </a:xfrm>
          </p:grpSpPr>
          <p:sp>
            <p:nvSpPr>
              <p:cNvPr id="300" name="Cube 299">
                <a:extLst>
                  <a:ext uri="{FF2B5EF4-FFF2-40B4-BE49-F238E27FC236}">
                    <a16:creationId xmlns:a16="http://schemas.microsoft.com/office/drawing/2014/main" id="{EE85E755-141D-BBE4-FF11-90827BF81A47}"/>
                  </a:ext>
                </a:extLst>
              </p:cNvPr>
              <p:cNvSpPr/>
              <p:nvPr/>
            </p:nvSpPr>
            <p:spPr>
              <a:xfrm>
                <a:off x="3668392" y="3282490"/>
                <a:ext cx="637758" cy="293020"/>
              </a:xfrm>
              <a:prstGeom prst="cube">
                <a:avLst>
                  <a:gd name="adj" fmla="val 6753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01" name="Cube 300">
                <a:extLst>
                  <a:ext uri="{FF2B5EF4-FFF2-40B4-BE49-F238E27FC236}">
                    <a16:creationId xmlns:a16="http://schemas.microsoft.com/office/drawing/2014/main" id="{13EBB1A0-A6C6-C31D-DCDE-C588CB06FD5F}"/>
                  </a:ext>
                </a:extLst>
              </p:cNvPr>
              <p:cNvSpPr/>
              <p:nvPr/>
            </p:nvSpPr>
            <p:spPr>
              <a:xfrm>
                <a:off x="3680246" y="3286300"/>
                <a:ext cx="615529" cy="190149"/>
              </a:xfrm>
              <a:prstGeom prst="cube">
                <a:avLst>
                  <a:gd name="adj" fmla="val 98253"/>
                </a:avLst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59" name="Cylinder 158">
              <a:extLst>
                <a:ext uri="{FF2B5EF4-FFF2-40B4-BE49-F238E27FC236}">
                  <a16:creationId xmlns:a16="http://schemas.microsoft.com/office/drawing/2014/main" id="{C9DE2A00-EA24-9D5E-06FD-BDA677759D6D}"/>
                </a:ext>
              </a:extLst>
            </p:cNvPr>
            <p:cNvSpPr/>
            <p:nvPr/>
          </p:nvSpPr>
          <p:spPr>
            <a:xfrm rot="180752" flipH="1">
              <a:off x="9948850" y="178345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2" name="Cylinder 161">
              <a:extLst>
                <a:ext uri="{FF2B5EF4-FFF2-40B4-BE49-F238E27FC236}">
                  <a16:creationId xmlns:a16="http://schemas.microsoft.com/office/drawing/2014/main" id="{0D0999E5-6831-3218-664F-6E2ADE52FFDB}"/>
                </a:ext>
              </a:extLst>
            </p:cNvPr>
            <p:cNvSpPr/>
            <p:nvPr/>
          </p:nvSpPr>
          <p:spPr>
            <a:xfrm rot="21298503" flipH="1">
              <a:off x="9911709" y="1835832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3" name="Cylinder 162">
              <a:extLst>
                <a:ext uri="{FF2B5EF4-FFF2-40B4-BE49-F238E27FC236}">
                  <a16:creationId xmlns:a16="http://schemas.microsoft.com/office/drawing/2014/main" id="{DAA0DAE4-94CE-85DE-E626-27F4DFFA88FB}"/>
                </a:ext>
              </a:extLst>
            </p:cNvPr>
            <p:cNvSpPr/>
            <p:nvPr/>
          </p:nvSpPr>
          <p:spPr>
            <a:xfrm rot="180752" flipH="1">
              <a:off x="9963266" y="185924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6" name="Cylinder 165">
              <a:extLst>
                <a:ext uri="{FF2B5EF4-FFF2-40B4-BE49-F238E27FC236}">
                  <a16:creationId xmlns:a16="http://schemas.microsoft.com/office/drawing/2014/main" id="{8587BE05-A8AF-705F-07F0-8837B58CBB67}"/>
                </a:ext>
              </a:extLst>
            </p:cNvPr>
            <p:cNvSpPr/>
            <p:nvPr/>
          </p:nvSpPr>
          <p:spPr>
            <a:xfrm flipH="1">
              <a:off x="10008862" y="181075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7" name="Cylinder 166">
              <a:extLst>
                <a:ext uri="{FF2B5EF4-FFF2-40B4-BE49-F238E27FC236}">
                  <a16:creationId xmlns:a16="http://schemas.microsoft.com/office/drawing/2014/main" id="{507F92D2-5264-CAD0-B320-28F738D10D34}"/>
                </a:ext>
              </a:extLst>
            </p:cNvPr>
            <p:cNvSpPr/>
            <p:nvPr/>
          </p:nvSpPr>
          <p:spPr>
            <a:xfrm rot="21171034" flipH="1">
              <a:off x="9920274" y="1887272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8" name="Cylinder 167">
              <a:extLst>
                <a:ext uri="{FF2B5EF4-FFF2-40B4-BE49-F238E27FC236}">
                  <a16:creationId xmlns:a16="http://schemas.microsoft.com/office/drawing/2014/main" id="{5967446A-5FE4-D03F-F975-251C97737DD4}"/>
                </a:ext>
              </a:extLst>
            </p:cNvPr>
            <p:cNvSpPr/>
            <p:nvPr/>
          </p:nvSpPr>
          <p:spPr>
            <a:xfrm rot="21171034" flipH="1">
              <a:off x="10224339" y="178913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9" name="Cylinder 168">
              <a:extLst>
                <a:ext uri="{FF2B5EF4-FFF2-40B4-BE49-F238E27FC236}">
                  <a16:creationId xmlns:a16="http://schemas.microsoft.com/office/drawing/2014/main" id="{01E92C26-AFD8-1E88-3739-CAC9E961BF20}"/>
                </a:ext>
              </a:extLst>
            </p:cNvPr>
            <p:cNvSpPr/>
            <p:nvPr/>
          </p:nvSpPr>
          <p:spPr>
            <a:xfrm flipH="1">
              <a:off x="10115332" y="178880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0" name="Cylinder 169">
              <a:extLst>
                <a:ext uri="{FF2B5EF4-FFF2-40B4-BE49-F238E27FC236}">
                  <a16:creationId xmlns:a16="http://schemas.microsoft.com/office/drawing/2014/main" id="{DF25AB33-FFB5-98EF-C51A-9DE5569577AE}"/>
                </a:ext>
              </a:extLst>
            </p:cNvPr>
            <p:cNvSpPr/>
            <p:nvPr/>
          </p:nvSpPr>
          <p:spPr>
            <a:xfrm flipH="1">
              <a:off x="10055210" y="178872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1" name="Cylinder 170">
              <a:extLst>
                <a:ext uri="{FF2B5EF4-FFF2-40B4-BE49-F238E27FC236}">
                  <a16:creationId xmlns:a16="http://schemas.microsoft.com/office/drawing/2014/main" id="{D3BE357B-3EFB-BEEC-1BC2-053E7EE1EC7E}"/>
                </a:ext>
              </a:extLst>
            </p:cNvPr>
            <p:cNvSpPr/>
            <p:nvPr/>
          </p:nvSpPr>
          <p:spPr>
            <a:xfrm rot="512248" flipH="1">
              <a:off x="10179121" y="179197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2" name="Cylinder 171">
              <a:extLst>
                <a:ext uri="{FF2B5EF4-FFF2-40B4-BE49-F238E27FC236}">
                  <a16:creationId xmlns:a16="http://schemas.microsoft.com/office/drawing/2014/main" id="{F977420A-00C1-4012-3F04-D907A94BC9A2}"/>
                </a:ext>
              </a:extLst>
            </p:cNvPr>
            <p:cNvSpPr/>
            <p:nvPr/>
          </p:nvSpPr>
          <p:spPr>
            <a:xfrm rot="512248" flipH="1">
              <a:off x="10083386" y="1831663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3" name="Cylinder 172">
              <a:extLst>
                <a:ext uri="{FF2B5EF4-FFF2-40B4-BE49-F238E27FC236}">
                  <a16:creationId xmlns:a16="http://schemas.microsoft.com/office/drawing/2014/main" id="{1B45C103-6491-0EA8-C527-F1A5EA115CE7}"/>
                </a:ext>
              </a:extLst>
            </p:cNvPr>
            <p:cNvSpPr/>
            <p:nvPr/>
          </p:nvSpPr>
          <p:spPr>
            <a:xfrm rot="21171034" flipH="1">
              <a:off x="10429095" y="178594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4" name="Cylinder 173">
              <a:extLst>
                <a:ext uri="{FF2B5EF4-FFF2-40B4-BE49-F238E27FC236}">
                  <a16:creationId xmlns:a16="http://schemas.microsoft.com/office/drawing/2014/main" id="{7C40F96C-6E04-5B65-773C-34F10E2D2826}"/>
                </a:ext>
              </a:extLst>
            </p:cNvPr>
            <p:cNvSpPr/>
            <p:nvPr/>
          </p:nvSpPr>
          <p:spPr>
            <a:xfrm rot="21171034" flipH="1">
              <a:off x="10705940" y="179491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5" name="Cylinder 174">
              <a:extLst>
                <a:ext uri="{FF2B5EF4-FFF2-40B4-BE49-F238E27FC236}">
                  <a16:creationId xmlns:a16="http://schemas.microsoft.com/office/drawing/2014/main" id="{52180604-AD1B-9D1B-EB04-61FD8253A8FA}"/>
                </a:ext>
              </a:extLst>
            </p:cNvPr>
            <p:cNvSpPr/>
            <p:nvPr/>
          </p:nvSpPr>
          <p:spPr>
            <a:xfrm rot="398784" flipH="1">
              <a:off x="11104742" y="1780352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6" name="Cylinder 175">
              <a:extLst>
                <a:ext uri="{FF2B5EF4-FFF2-40B4-BE49-F238E27FC236}">
                  <a16:creationId xmlns:a16="http://schemas.microsoft.com/office/drawing/2014/main" id="{0E5682A3-82D8-C1D3-99BF-1AB4A91BB145}"/>
                </a:ext>
              </a:extLst>
            </p:cNvPr>
            <p:cNvSpPr/>
            <p:nvPr/>
          </p:nvSpPr>
          <p:spPr>
            <a:xfrm rot="180752" flipH="1">
              <a:off x="10766726" y="177867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7" name="Cylinder 176">
              <a:extLst>
                <a:ext uri="{FF2B5EF4-FFF2-40B4-BE49-F238E27FC236}">
                  <a16:creationId xmlns:a16="http://schemas.microsoft.com/office/drawing/2014/main" id="{CCA36620-7807-D787-67AD-F28B77EC9859}"/>
                </a:ext>
              </a:extLst>
            </p:cNvPr>
            <p:cNvSpPr/>
            <p:nvPr/>
          </p:nvSpPr>
          <p:spPr>
            <a:xfrm flipH="1">
              <a:off x="10826738" y="1805974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8" name="Cylinder 177">
              <a:extLst>
                <a:ext uri="{FF2B5EF4-FFF2-40B4-BE49-F238E27FC236}">
                  <a16:creationId xmlns:a16="http://schemas.microsoft.com/office/drawing/2014/main" id="{8B143F22-FBC2-67FC-5422-41113F787002}"/>
                </a:ext>
              </a:extLst>
            </p:cNvPr>
            <p:cNvSpPr/>
            <p:nvPr/>
          </p:nvSpPr>
          <p:spPr>
            <a:xfrm rot="21171034" flipH="1">
              <a:off x="11047556" y="181334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9" name="Cylinder 178">
              <a:extLst>
                <a:ext uri="{FF2B5EF4-FFF2-40B4-BE49-F238E27FC236}">
                  <a16:creationId xmlns:a16="http://schemas.microsoft.com/office/drawing/2014/main" id="{86BD6A1C-BDD5-F6A8-308D-5AABAD9F403B}"/>
                </a:ext>
              </a:extLst>
            </p:cNvPr>
            <p:cNvSpPr/>
            <p:nvPr/>
          </p:nvSpPr>
          <p:spPr>
            <a:xfrm flipH="1">
              <a:off x="10933207" y="1784024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0" name="Cylinder 179">
              <a:extLst>
                <a:ext uri="{FF2B5EF4-FFF2-40B4-BE49-F238E27FC236}">
                  <a16:creationId xmlns:a16="http://schemas.microsoft.com/office/drawing/2014/main" id="{F12BC146-66B1-547A-4CB0-56DF95CCEB4F}"/>
                </a:ext>
              </a:extLst>
            </p:cNvPr>
            <p:cNvSpPr/>
            <p:nvPr/>
          </p:nvSpPr>
          <p:spPr>
            <a:xfrm flipH="1">
              <a:off x="10873086" y="178394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1" name="Cylinder 180">
              <a:extLst>
                <a:ext uri="{FF2B5EF4-FFF2-40B4-BE49-F238E27FC236}">
                  <a16:creationId xmlns:a16="http://schemas.microsoft.com/office/drawing/2014/main" id="{C0D93583-7EA9-A2E3-A773-F32A6A452500}"/>
                </a:ext>
              </a:extLst>
            </p:cNvPr>
            <p:cNvSpPr/>
            <p:nvPr/>
          </p:nvSpPr>
          <p:spPr>
            <a:xfrm rot="512248" flipH="1">
              <a:off x="10996996" y="178719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2" name="Cylinder 181">
              <a:extLst>
                <a:ext uri="{FF2B5EF4-FFF2-40B4-BE49-F238E27FC236}">
                  <a16:creationId xmlns:a16="http://schemas.microsoft.com/office/drawing/2014/main" id="{1667303F-405F-27F3-4829-25AC9B43E9F9}"/>
                </a:ext>
              </a:extLst>
            </p:cNvPr>
            <p:cNvSpPr/>
            <p:nvPr/>
          </p:nvSpPr>
          <p:spPr>
            <a:xfrm rot="180752" flipH="1">
              <a:off x="10371839" y="179474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3" name="Cylinder 182">
              <a:extLst>
                <a:ext uri="{FF2B5EF4-FFF2-40B4-BE49-F238E27FC236}">
                  <a16:creationId xmlns:a16="http://schemas.microsoft.com/office/drawing/2014/main" id="{8E7BD058-689B-4154-7663-DB245FE4F33D}"/>
                </a:ext>
              </a:extLst>
            </p:cNvPr>
            <p:cNvSpPr/>
            <p:nvPr/>
          </p:nvSpPr>
          <p:spPr>
            <a:xfrm flipH="1">
              <a:off x="10431851" y="182204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4" name="Cylinder 183">
              <a:extLst>
                <a:ext uri="{FF2B5EF4-FFF2-40B4-BE49-F238E27FC236}">
                  <a16:creationId xmlns:a16="http://schemas.microsoft.com/office/drawing/2014/main" id="{5C738818-4274-F9BA-541A-407627DD68C6}"/>
                </a:ext>
              </a:extLst>
            </p:cNvPr>
            <p:cNvSpPr/>
            <p:nvPr/>
          </p:nvSpPr>
          <p:spPr>
            <a:xfrm rot="21171034" flipH="1">
              <a:off x="10647327" y="1800422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5" name="Cylinder 184">
              <a:extLst>
                <a:ext uri="{FF2B5EF4-FFF2-40B4-BE49-F238E27FC236}">
                  <a16:creationId xmlns:a16="http://schemas.microsoft.com/office/drawing/2014/main" id="{D6DDD02A-B7BA-EAB9-3EC2-D2FEE0C2E43A}"/>
                </a:ext>
              </a:extLst>
            </p:cNvPr>
            <p:cNvSpPr/>
            <p:nvPr/>
          </p:nvSpPr>
          <p:spPr>
            <a:xfrm flipH="1">
              <a:off x="10538320" y="180009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6" name="Cylinder 185">
              <a:extLst>
                <a:ext uri="{FF2B5EF4-FFF2-40B4-BE49-F238E27FC236}">
                  <a16:creationId xmlns:a16="http://schemas.microsoft.com/office/drawing/2014/main" id="{95916E44-5DA9-765C-0418-3C4C56872D11}"/>
                </a:ext>
              </a:extLst>
            </p:cNvPr>
            <p:cNvSpPr/>
            <p:nvPr/>
          </p:nvSpPr>
          <p:spPr>
            <a:xfrm flipH="1">
              <a:off x="10478199" y="180001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7" name="Cylinder 186">
              <a:extLst>
                <a:ext uri="{FF2B5EF4-FFF2-40B4-BE49-F238E27FC236}">
                  <a16:creationId xmlns:a16="http://schemas.microsoft.com/office/drawing/2014/main" id="{511E8118-BEFD-3104-0902-79CDD52D6375}"/>
                </a:ext>
              </a:extLst>
            </p:cNvPr>
            <p:cNvSpPr/>
            <p:nvPr/>
          </p:nvSpPr>
          <p:spPr>
            <a:xfrm rot="512248" flipH="1">
              <a:off x="10602109" y="180326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8" name="Cylinder 187">
              <a:extLst>
                <a:ext uri="{FF2B5EF4-FFF2-40B4-BE49-F238E27FC236}">
                  <a16:creationId xmlns:a16="http://schemas.microsoft.com/office/drawing/2014/main" id="{3EBEB5D4-2BC1-827F-0D2F-0870993EB59D}"/>
                </a:ext>
              </a:extLst>
            </p:cNvPr>
            <p:cNvSpPr/>
            <p:nvPr/>
          </p:nvSpPr>
          <p:spPr>
            <a:xfrm rot="180752" flipH="1">
              <a:off x="10285171" y="181927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9" name="Cylinder 188">
              <a:extLst>
                <a:ext uri="{FF2B5EF4-FFF2-40B4-BE49-F238E27FC236}">
                  <a16:creationId xmlns:a16="http://schemas.microsoft.com/office/drawing/2014/main" id="{6AD49415-97C6-4FB6-C197-6197E61FC4E8}"/>
                </a:ext>
              </a:extLst>
            </p:cNvPr>
            <p:cNvSpPr/>
            <p:nvPr/>
          </p:nvSpPr>
          <p:spPr>
            <a:xfrm rot="21298503" flipH="1">
              <a:off x="10282231" y="1892153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0" name="Cylinder 189">
              <a:extLst>
                <a:ext uri="{FF2B5EF4-FFF2-40B4-BE49-F238E27FC236}">
                  <a16:creationId xmlns:a16="http://schemas.microsoft.com/office/drawing/2014/main" id="{9A265CC5-5FDD-63E7-9934-04BE33AB4125}"/>
                </a:ext>
              </a:extLst>
            </p:cNvPr>
            <p:cNvSpPr/>
            <p:nvPr/>
          </p:nvSpPr>
          <p:spPr>
            <a:xfrm rot="180752" flipH="1">
              <a:off x="10385978" y="189266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1" name="Cylinder 190">
              <a:extLst>
                <a:ext uri="{FF2B5EF4-FFF2-40B4-BE49-F238E27FC236}">
                  <a16:creationId xmlns:a16="http://schemas.microsoft.com/office/drawing/2014/main" id="{B7CDFF7D-7C5F-A4E4-F927-49B2DC2A9DFF}"/>
                </a:ext>
              </a:extLst>
            </p:cNvPr>
            <p:cNvSpPr/>
            <p:nvPr/>
          </p:nvSpPr>
          <p:spPr>
            <a:xfrm flipH="1">
              <a:off x="10345183" y="1846574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2" name="Cylinder 191">
              <a:extLst>
                <a:ext uri="{FF2B5EF4-FFF2-40B4-BE49-F238E27FC236}">
                  <a16:creationId xmlns:a16="http://schemas.microsoft.com/office/drawing/2014/main" id="{59D090A8-F4CE-831A-D7C1-3282501537D8}"/>
                </a:ext>
              </a:extLst>
            </p:cNvPr>
            <p:cNvSpPr/>
            <p:nvPr/>
          </p:nvSpPr>
          <p:spPr>
            <a:xfrm rot="21171034" flipH="1">
              <a:off x="9815056" y="1954541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3" name="Cylinder 192">
              <a:extLst>
                <a:ext uri="{FF2B5EF4-FFF2-40B4-BE49-F238E27FC236}">
                  <a16:creationId xmlns:a16="http://schemas.microsoft.com/office/drawing/2014/main" id="{6D816C4D-7AD0-7685-AD83-9448A09963EC}"/>
                </a:ext>
              </a:extLst>
            </p:cNvPr>
            <p:cNvSpPr/>
            <p:nvPr/>
          </p:nvSpPr>
          <p:spPr>
            <a:xfrm rot="180752" flipH="1">
              <a:off x="9907299" y="1864090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4" name="Cylinder 193">
              <a:extLst>
                <a:ext uri="{FF2B5EF4-FFF2-40B4-BE49-F238E27FC236}">
                  <a16:creationId xmlns:a16="http://schemas.microsoft.com/office/drawing/2014/main" id="{A5748BF2-7612-D304-C6E9-9EDD34DD001D}"/>
                </a:ext>
              </a:extLst>
            </p:cNvPr>
            <p:cNvSpPr/>
            <p:nvPr/>
          </p:nvSpPr>
          <p:spPr>
            <a:xfrm rot="21298503" flipH="1">
              <a:off x="9870157" y="1916463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5" name="Cylinder 194">
              <a:extLst>
                <a:ext uri="{FF2B5EF4-FFF2-40B4-BE49-F238E27FC236}">
                  <a16:creationId xmlns:a16="http://schemas.microsoft.com/office/drawing/2014/main" id="{CD5E1153-E7EA-61D1-4793-F04D719EFC06}"/>
                </a:ext>
              </a:extLst>
            </p:cNvPr>
            <p:cNvSpPr/>
            <p:nvPr/>
          </p:nvSpPr>
          <p:spPr>
            <a:xfrm rot="180752" flipH="1">
              <a:off x="9921715" y="193987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6" name="Cylinder 195">
              <a:extLst>
                <a:ext uri="{FF2B5EF4-FFF2-40B4-BE49-F238E27FC236}">
                  <a16:creationId xmlns:a16="http://schemas.microsoft.com/office/drawing/2014/main" id="{8199DC56-3523-6F79-E48E-77B0B0F4797F}"/>
                </a:ext>
              </a:extLst>
            </p:cNvPr>
            <p:cNvSpPr/>
            <p:nvPr/>
          </p:nvSpPr>
          <p:spPr>
            <a:xfrm flipH="1">
              <a:off x="9967311" y="189138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7" name="Cylinder 196">
              <a:extLst>
                <a:ext uri="{FF2B5EF4-FFF2-40B4-BE49-F238E27FC236}">
                  <a16:creationId xmlns:a16="http://schemas.microsoft.com/office/drawing/2014/main" id="{3607E988-8985-5E97-7FD8-A2487F336641}"/>
                </a:ext>
              </a:extLst>
            </p:cNvPr>
            <p:cNvSpPr/>
            <p:nvPr/>
          </p:nvSpPr>
          <p:spPr>
            <a:xfrm rot="21171034" flipH="1">
              <a:off x="10182787" y="186976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8" name="Cylinder 197">
              <a:extLst>
                <a:ext uri="{FF2B5EF4-FFF2-40B4-BE49-F238E27FC236}">
                  <a16:creationId xmlns:a16="http://schemas.microsoft.com/office/drawing/2014/main" id="{1D1E3040-F9FD-2EA1-B8F9-4E950809D2BF}"/>
                </a:ext>
              </a:extLst>
            </p:cNvPr>
            <p:cNvSpPr/>
            <p:nvPr/>
          </p:nvSpPr>
          <p:spPr>
            <a:xfrm flipH="1">
              <a:off x="10073781" y="186943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9" name="Cylinder 198">
              <a:extLst>
                <a:ext uri="{FF2B5EF4-FFF2-40B4-BE49-F238E27FC236}">
                  <a16:creationId xmlns:a16="http://schemas.microsoft.com/office/drawing/2014/main" id="{1D259189-7C79-0D38-07A6-7618B8E773A0}"/>
                </a:ext>
              </a:extLst>
            </p:cNvPr>
            <p:cNvSpPr/>
            <p:nvPr/>
          </p:nvSpPr>
          <p:spPr>
            <a:xfrm flipH="1">
              <a:off x="10013659" y="186935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0" name="Cylinder 199">
              <a:extLst>
                <a:ext uri="{FF2B5EF4-FFF2-40B4-BE49-F238E27FC236}">
                  <a16:creationId xmlns:a16="http://schemas.microsoft.com/office/drawing/2014/main" id="{CC75FBEF-3FD5-3F96-7CB4-6B613A53039C}"/>
                </a:ext>
              </a:extLst>
            </p:cNvPr>
            <p:cNvSpPr/>
            <p:nvPr/>
          </p:nvSpPr>
          <p:spPr>
            <a:xfrm rot="512248" flipH="1">
              <a:off x="10137570" y="187260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1" name="Cylinder 200">
              <a:extLst>
                <a:ext uri="{FF2B5EF4-FFF2-40B4-BE49-F238E27FC236}">
                  <a16:creationId xmlns:a16="http://schemas.microsoft.com/office/drawing/2014/main" id="{45D56451-2BB7-3EB9-FAE6-933C831317E4}"/>
                </a:ext>
              </a:extLst>
            </p:cNvPr>
            <p:cNvSpPr/>
            <p:nvPr/>
          </p:nvSpPr>
          <p:spPr>
            <a:xfrm rot="512248" flipH="1">
              <a:off x="10041835" y="1912294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2" name="Cylinder 201">
              <a:extLst>
                <a:ext uri="{FF2B5EF4-FFF2-40B4-BE49-F238E27FC236}">
                  <a16:creationId xmlns:a16="http://schemas.microsoft.com/office/drawing/2014/main" id="{DB5D04B9-98AA-4118-D7BC-D85ED14973D5}"/>
                </a:ext>
              </a:extLst>
            </p:cNvPr>
            <p:cNvSpPr/>
            <p:nvPr/>
          </p:nvSpPr>
          <p:spPr>
            <a:xfrm rot="21171034" flipH="1">
              <a:off x="10387545" y="186657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3" name="Cylinder 202">
              <a:extLst>
                <a:ext uri="{FF2B5EF4-FFF2-40B4-BE49-F238E27FC236}">
                  <a16:creationId xmlns:a16="http://schemas.microsoft.com/office/drawing/2014/main" id="{6A68A19F-C984-95BD-2C41-40358F6CE56E}"/>
                </a:ext>
              </a:extLst>
            </p:cNvPr>
            <p:cNvSpPr/>
            <p:nvPr/>
          </p:nvSpPr>
          <p:spPr>
            <a:xfrm rot="21171034" flipH="1">
              <a:off x="10664389" y="187554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4" name="Cylinder 203">
              <a:extLst>
                <a:ext uri="{FF2B5EF4-FFF2-40B4-BE49-F238E27FC236}">
                  <a16:creationId xmlns:a16="http://schemas.microsoft.com/office/drawing/2014/main" id="{3820EDD9-6F67-A50B-3F0C-70AE0DD08E55}"/>
                </a:ext>
              </a:extLst>
            </p:cNvPr>
            <p:cNvSpPr/>
            <p:nvPr/>
          </p:nvSpPr>
          <p:spPr>
            <a:xfrm rot="398784" flipH="1">
              <a:off x="11009473" y="187386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5" name="Cylinder 204">
              <a:extLst>
                <a:ext uri="{FF2B5EF4-FFF2-40B4-BE49-F238E27FC236}">
                  <a16:creationId xmlns:a16="http://schemas.microsoft.com/office/drawing/2014/main" id="{A20F7B59-848B-DA44-6D64-57BFE6A3D5B9}"/>
                </a:ext>
              </a:extLst>
            </p:cNvPr>
            <p:cNvSpPr/>
            <p:nvPr/>
          </p:nvSpPr>
          <p:spPr>
            <a:xfrm rot="180752" flipH="1">
              <a:off x="10725175" y="185930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6" name="Cylinder 205">
              <a:extLst>
                <a:ext uri="{FF2B5EF4-FFF2-40B4-BE49-F238E27FC236}">
                  <a16:creationId xmlns:a16="http://schemas.microsoft.com/office/drawing/2014/main" id="{A2555C69-30DA-6A5D-B5AB-8CA3FD3CA3CA}"/>
                </a:ext>
              </a:extLst>
            </p:cNvPr>
            <p:cNvSpPr/>
            <p:nvPr/>
          </p:nvSpPr>
          <p:spPr>
            <a:xfrm flipH="1">
              <a:off x="10785187" y="188660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7" name="Cylinder 206">
              <a:extLst>
                <a:ext uri="{FF2B5EF4-FFF2-40B4-BE49-F238E27FC236}">
                  <a16:creationId xmlns:a16="http://schemas.microsoft.com/office/drawing/2014/main" id="{6579B715-949A-48D2-1485-6ED2C980F052}"/>
                </a:ext>
              </a:extLst>
            </p:cNvPr>
            <p:cNvSpPr/>
            <p:nvPr/>
          </p:nvSpPr>
          <p:spPr>
            <a:xfrm rot="21171034" flipH="1">
              <a:off x="10981589" y="1925750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8" name="Cylinder 207">
              <a:extLst>
                <a:ext uri="{FF2B5EF4-FFF2-40B4-BE49-F238E27FC236}">
                  <a16:creationId xmlns:a16="http://schemas.microsoft.com/office/drawing/2014/main" id="{2F5AA36C-65DF-DDD7-D081-E6A3CD6BA939}"/>
                </a:ext>
              </a:extLst>
            </p:cNvPr>
            <p:cNvSpPr/>
            <p:nvPr/>
          </p:nvSpPr>
          <p:spPr>
            <a:xfrm flipH="1">
              <a:off x="10891657" y="186465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9" name="Cylinder 208">
              <a:extLst>
                <a:ext uri="{FF2B5EF4-FFF2-40B4-BE49-F238E27FC236}">
                  <a16:creationId xmlns:a16="http://schemas.microsoft.com/office/drawing/2014/main" id="{415EE26E-0748-98EE-ABCD-808DFF0E3DDD}"/>
                </a:ext>
              </a:extLst>
            </p:cNvPr>
            <p:cNvSpPr/>
            <p:nvPr/>
          </p:nvSpPr>
          <p:spPr>
            <a:xfrm flipH="1">
              <a:off x="10831535" y="186457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0" name="Cylinder 209">
              <a:extLst>
                <a:ext uri="{FF2B5EF4-FFF2-40B4-BE49-F238E27FC236}">
                  <a16:creationId xmlns:a16="http://schemas.microsoft.com/office/drawing/2014/main" id="{1F240CA3-3DD2-E92B-ED63-B5CB3BAB895A}"/>
                </a:ext>
              </a:extLst>
            </p:cNvPr>
            <p:cNvSpPr/>
            <p:nvPr/>
          </p:nvSpPr>
          <p:spPr>
            <a:xfrm rot="512248" flipH="1">
              <a:off x="10955446" y="186782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1" name="Cylinder 210">
              <a:extLst>
                <a:ext uri="{FF2B5EF4-FFF2-40B4-BE49-F238E27FC236}">
                  <a16:creationId xmlns:a16="http://schemas.microsoft.com/office/drawing/2014/main" id="{E6BDE0CF-910D-ECEF-ADF7-7F7459CA1A68}"/>
                </a:ext>
              </a:extLst>
            </p:cNvPr>
            <p:cNvSpPr/>
            <p:nvPr/>
          </p:nvSpPr>
          <p:spPr>
            <a:xfrm rot="180752" flipH="1">
              <a:off x="10330288" y="187537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2" name="Cylinder 211">
              <a:extLst>
                <a:ext uri="{FF2B5EF4-FFF2-40B4-BE49-F238E27FC236}">
                  <a16:creationId xmlns:a16="http://schemas.microsoft.com/office/drawing/2014/main" id="{3A6E5192-06E5-D416-5C33-022E55F5CF46}"/>
                </a:ext>
              </a:extLst>
            </p:cNvPr>
            <p:cNvSpPr/>
            <p:nvPr/>
          </p:nvSpPr>
          <p:spPr>
            <a:xfrm flipH="1">
              <a:off x="10390300" y="190267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3" name="Cylinder 212">
              <a:extLst>
                <a:ext uri="{FF2B5EF4-FFF2-40B4-BE49-F238E27FC236}">
                  <a16:creationId xmlns:a16="http://schemas.microsoft.com/office/drawing/2014/main" id="{8D3B76C1-8278-CA5E-21CE-B09BA3A58902}"/>
                </a:ext>
              </a:extLst>
            </p:cNvPr>
            <p:cNvSpPr/>
            <p:nvPr/>
          </p:nvSpPr>
          <p:spPr>
            <a:xfrm rot="21171034" flipH="1">
              <a:off x="10605776" y="1881054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4" name="Cylinder 213">
              <a:extLst>
                <a:ext uri="{FF2B5EF4-FFF2-40B4-BE49-F238E27FC236}">
                  <a16:creationId xmlns:a16="http://schemas.microsoft.com/office/drawing/2014/main" id="{4665860A-2443-A28C-E2C3-830CBAC7C3AE}"/>
                </a:ext>
              </a:extLst>
            </p:cNvPr>
            <p:cNvSpPr/>
            <p:nvPr/>
          </p:nvSpPr>
          <p:spPr>
            <a:xfrm flipH="1">
              <a:off x="10496769" y="188072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5" name="Cylinder 214">
              <a:extLst>
                <a:ext uri="{FF2B5EF4-FFF2-40B4-BE49-F238E27FC236}">
                  <a16:creationId xmlns:a16="http://schemas.microsoft.com/office/drawing/2014/main" id="{14CAA753-39E1-1ECD-E981-1C81B98D38DF}"/>
                </a:ext>
              </a:extLst>
            </p:cNvPr>
            <p:cNvSpPr/>
            <p:nvPr/>
          </p:nvSpPr>
          <p:spPr>
            <a:xfrm flipH="1">
              <a:off x="10436648" y="188064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6" name="Cylinder 215">
              <a:extLst>
                <a:ext uri="{FF2B5EF4-FFF2-40B4-BE49-F238E27FC236}">
                  <a16:creationId xmlns:a16="http://schemas.microsoft.com/office/drawing/2014/main" id="{C0D9176B-C52F-078A-E4A5-7A6880DC9825}"/>
                </a:ext>
              </a:extLst>
            </p:cNvPr>
            <p:cNvSpPr/>
            <p:nvPr/>
          </p:nvSpPr>
          <p:spPr>
            <a:xfrm rot="512248" flipH="1">
              <a:off x="10560558" y="188389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7" name="Cylinder 216">
              <a:extLst>
                <a:ext uri="{FF2B5EF4-FFF2-40B4-BE49-F238E27FC236}">
                  <a16:creationId xmlns:a16="http://schemas.microsoft.com/office/drawing/2014/main" id="{20A40829-9B42-2429-7AFA-52C819B93AE4}"/>
                </a:ext>
              </a:extLst>
            </p:cNvPr>
            <p:cNvSpPr/>
            <p:nvPr/>
          </p:nvSpPr>
          <p:spPr>
            <a:xfrm rot="180752" flipH="1">
              <a:off x="10243620" y="189990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8" name="Cylinder 217">
              <a:extLst>
                <a:ext uri="{FF2B5EF4-FFF2-40B4-BE49-F238E27FC236}">
                  <a16:creationId xmlns:a16="http://schemas.microsoft.com/office/drawing/2014/main" id="{5D1D842F-AD6B-F344-A38E-92DEC979C251}"/>
                </a:ext>
              </a:extLst>
            </p:cNvPr>
            <p:cNvSpPr/>
            <p:nvPr/>
          </p:nvSpPr>
          <p:spPr>
            <a:xfrm flipH="1">
              <a:off x="10303632" y="192720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9" name="Cylinder 218">
              <a:extLst>
                <a:ext uri="{FF2B5EF4-FFF2-40B4-BE49-F238E27FC236}">
                  <a16:creationId xmlns:a16="http://schemas.microsoft.com/office/drawing/2014/main" id="{BE4EBE2B-5559-719A-2482-B711DC2B72BC}"/>
                </a:ext>
              </a:extLst>
            </p:cNvPr>
            <p:cNvSpPr/>
            <p:nvPr/>
          </p:nvSpPr>
          <p:spPr>
            <a:xfrm rot="21171034" flipH="1">
              <a:off x="9810573" y="1981553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0" name="Cylinder 219">
              <a:extLst>
                <a:ext uri="{FF2B5EF4-FFF2-40B4-BE49-F238E27FC236}">
                  <a16:creationId xmlns:a16="http://schemas.microsoft.com/office/drawing/2014/main" id="{CD41AA0D-1521-0807-47E4-3E8715436DA6}"/>
                </a:ext>
              </a:extLst>
            </p:cNvPr>
            <p:cNvSpPr/>
            <p:nvPr/>
          </p:nvSpPr>
          <p:spPr>
            <a:xfrm rot="398784" flipH="1">
              <a:off x="10209375" y="196698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1" name="Cylinder 220">
              <a:extLst>
                <a:ext uri="{FF2B5EF4-FFF2-40B4-BE49-F238E27FC236}">
                  <a16:creationId xmlns:a16="http://schemas.microsoft.com/office/drawing/2014/main" id="{6E853151-29ED-3A3C-D454-64F2575B562D}"/>
                </a:ext>
              </a:extLst>
            </p:cNvPr>
            <p:cNvSpPr/>
            <p:nvPr/>
          </p:nvSpPr>
          <p:spPr>
            <a:xfrm rot="180752" flipH="1">
              <a:off x="9871359" y="1965313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2" name="Cylinder 221">
              <a:extLst>
                <a:ext uri="{FF2B5EF4-FFF2-40B4-BE49-F238E27FC236}">
                  <a16:creationId xmlns:a16="http://schemas.microsoft.com/office/drawing/2014/main" id="{6C515128-84FE-C3CA-6862-2BA14EE27425}"/>
                </a:ext>
              </a:extLst>
            </p:cNvPr>
            <p:cNvSpPr/>
            <p:nvPr/>
          </p:nvSpPr>
          <p:spPr>
            <a:xfrm flipH="1">
              <a:off x="9931372" y="1992610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3" name="Cylinder 222">
              <a:extLst>
                <a:ext uri="{FF2B5EF4-FFF2-40B4-BE49-F238E27FC236}">
                  <a16:creationId xmlns:a16="http://schemas.microsoft.com/office/drawing/2014/main" id="{D65FEEE9-CDDC-F90D-2069-F32FED62CA5C}"/>
                </a:ext>
              </a:extLst>
            </p:cNvPr>
            <p:cNvSpPr/>
            <p:nvPr/>
          </p:nvSpPr>
          <p:spPr>
            <a:xfrm rot="21171034" flipH="1">
              <a:off x="10146848" y="197098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4" name="Cylinder 223">
              <a:extLst>
                <a:ext uri="{FF2B5EF4-FFF2-40B4-BE49-F238E27FC236}">
                  <a16:creationId xmlns:a16="http://schemas.microsoft.com/office/drawing/2014/main" id="{9980AC6F-FF3D-386C-FC0A-EBD65EA838B2}"/>
                </a:ext>
              </a:extLst>
            </p:cNvPr>
            <p:cNvSpPr/>
            <p:nvPr/>
          </p:nvSpPr>
          <p:spPr>
            <a:xfrm flipH="1">
              <a:off x="10037840" y="1970662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5" name="Cylinder 224">
              <a:extLst>
                <a:ext uri="{FF2B5EF4-FFF2-40B4-BE49-F238E27FC236}">
                  <a16:creationId xmlns:a16="http://schemas.microsoft.com/office/drawing/2014/main" id="{273039B7-A9D4-018D-9D68-BDB0CD907B14}"/>
                </a:ext>
              </a:extLst>
            </p:cNvPr>
            <p:cNvSpPr/>
            <p:nvPr/>
          </p:nvSpPr>
          <p:spPr>
            <a:xfrm flipH="1">
              <a:off x="9977719" y="1970581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6" name="Cylinder 225">
              <a:extLst>
                <a:ext uri="{FF2B5EF4-FFF2-40B4-BE49-F238E27FC236}">
                  <a16:creationId xmlns:a16="http://schemas.microsoft.com/office/drawing/2014/main" id="{53A9F151-1BD4-6A32-BBF9-2AE8C12AD652}"/>
                </a:ext>
              </a:extLst>
            </p:cNvPr>
            <p:cNvSpPr/>
            <p:nvPr/>
          </p:nvSpPr>
          <p:spPr>
            <a:xfrm rot="512248" flipH="1">
              <a:off x="10101629" y="1973832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7" name="Cylinder 226">
              <a:extLst>
                <a:ext uri="{FF2B5EF4-FFF2-40B4-BE49-F238E27FC236}">
                  <a16:creationId xmlns:a16="http://schemas.microsoft.com/office/drawing/2014/main" id="{0CF6FD8F-48BD-861E-853E-D8A15D5A49E9}"/>
                </a:ext>
              </a:extLst>
            </p:cNvPr>
            <p:cNvSpPr/>
            <p:nvPr/>
          </p:nvSpPr>
          <p:spPr>
            <a:xfrm rot="21171034" flipH="1">
              <a:off x="9751960" y="1987060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8" name="Cylinder 227">
              <a:extLst>
                <a:ext uri="{FF2B5EF4-FFF2-40B4-BE49-F238E27FC236}">
                  <a16:creationId xmlns:a16="http://schemas.microsoft.com/office/drawing/2014/main" id="{4DBA3A88-EACE-615A-BDD5-70AFF86DE69A}"/>
                </a:ext>
              </a:extLst>
            </p:cNvPr>
            <p:cNvSpPr/>
            <p:nvPr/>
          </p:nvSpPr>
          <p:spPr>
            <a:xfrm rot="21171034" flipH="1">
              <a:off x="9769022" y="205575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9" name="Cylinder 228">
              <a:extLst>
                <a:ext uri="{FF2B5EF4-FFF2-40B4-BE49-F238E27FC236}">
                  <a16:creationId xmlns:a16="http://schemas.microsoft.com/office/drawing/2014/main" id="{8A92C69D-F6B8-9298-464E-C6CB489B3EEB}"/>
                </a:ext>
              </a:extLst>
            </p:cNvPr>
            <p:cNvSpPr/>
            <p:nvPr/>
          </p:nvSpPr>
          <p:spPr>
            <a:xfrm rot="398784" flipH="1">
              <a:off x="10167825" y="2047620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0" name="Cylinder 229">
              <a:extLst>
                <a:ext uri="{FF2B5EF4-FFF2-40B4-BE49-F238E27FC236}">
                  <a16:creationId xmlns:a16="http://schemas.microsoft.com/office/drawing/2014/main" id="{47268960-2FEE-C3A7-20DC-81C515038D4A}"/>
                </a:ext>
              </a:extLst>
            </p:cNvPr>
            <p:cNvSpPr/>
            <p:nvPr/>
          </p:nvSpPr>
          <p:spPr>
            <a:xfrm rot="180752" flipH="1">
              <a:off x="9829808" y="2045944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1" name="Cylinder 230">
              <a:extLst>
                <a:ext uri="{FF2B5EF4-FFF2-40B4-BE49-F238E27FC236}">
                  <a16:creationId xmlns:a16="http://schemas.microsoft.com/office/drawing/2014/main" id="{06B97936-7D5F-A9CF-3FD8-B9044143125C}"/>
                </a:ext>
              </a:extLst>
            </p:cNvPr>
            <p:cNvSpPr/>
            <p:nvPr/>
          </p:nvSpPr>
          <p:spPr>
            <a:xfrm flipH="1">
              <a:off x="9889820" y="2063600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2" name="Cylinder 231">
              <a:extLst>
                <a:ext uri="{FF2B5EF4-FFF2-40B4-BE49-F238E27FC236}">
                  <a16:creationId xmlns:a16="http://schemas.microsoft.com/office/drawing/2014/main" id="{09B5E878-45F1-CA91-7F7F-1CC8002D2E73}"/>
                </a:ext>
              </a:extLst>
            </p:cNvPr>
            <p:cNvSpPr/>
            <p:nvPr/>
          </p:nvSpPr>
          <p:spPr>
            <a:xfrm rot="21171034" flipH="1">
              <a:off x="10105296" y="2051620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3" name="Cylinder 232">
              <a:extLst>
                <a:ext uri="{FF2B5EF4-FFF2-40B4-BE49-F238E27FC236}">
                  <a16:creationId xmlns:a16="http://schemas.microsoft.com/office/drawing/2014/main" id="{57AF2BCB-D6A3-F559-3161-B85DB02BB841}"/>
                </a:ext>
              </a:extLst>
            </p:cNvPr>
            <p:cNvSpPr/>
            <p:nvPr/>
          </p:nvSpPr>
          <p:spPr>
            <a:xfrm flipH="1">
              <a:off x="9996290" y="2051293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4" name="Cylinder 233">
              <a:extLst>
                <a:ext uri="{FF2B5EF4-FFF2-40B4-BE49-F238E27FC236}">
                  <a16:creationId xmlns:a16="http://schemas.microsoft.com/office/drawing/2014/main" id="{AF67C8D4-8898-8041-B565-BAA647DAE345}"/>
                </a:ext>
              </a:extLst>
            </p:cNvPr>
            <p:cNvSpPr/>
            <p:nvPr/>
          </p:nvSpPr>
          <p:spPr>
            <a:xfrm flipH="1">
              <a:off x="9936169" y="2051213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5" name="Cylinder 234">
              <a:extLst>
                <a:ext uri="{FF2B5EF4-FFF2-40B4-BE49-F238E27FC236}">
                  <a16:creationId xmlns:a16="http://schemas.microsoft.com/office/drawing/2014/main" id="{07A55196-1E5A-117E-8EC0-BDA55FB85623}"/>
                </a:ext>
              </a:extLst>
            </p:cNvPr>
            <p:cNvSpPr/>
            <p:nvPr/>
          </p:nvSpPr>
          <p:spPr>
            <a:xfrm rot="512248" flipH="1">
              <a:off x="10060079" y="2054463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6" name="Cylinder 235">
              <a:extLst>
                <a:ext uri="{FF2B5EF4-FFF2-40B4-BE49-F238E27FC236}">
                  <a16:creationId xmlns:a16="http://schemas.microsoft.com/office/drawing/2014/main" id="{05FB1244-B9D3-74C4-C784-BDBA190D2F4C}"/>
                </a:ext>
              </a:extLst>
            </p:cNvPr>
            <p:cNvSpPr/>
            <p:nvPr/>
          </p:nvSpPr>
          <p:spPr>
            <a:xfrm rot="180752" flipH="1">
              <a:off x="10287388" y="195955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7" name="Cylinder 236">
              <a:extLst>
                <a:ext uri="{FF2B5EF4-FFF2-40B4-BE49-F238E27FC236}">
                  <a16:creationId xmlns:a16="http://schemas.microsoft.com/office/drawing/2014/main" id="{9F6CB005-107C-3C56-B6C9-51A4700D0FCB}"/>
                </a:ext>
              </a:extLst>
            </p:cNvPr>
            <p:cNvSpPr/>
            <p:nvPr/>
          </p:nvSpPr>
          <p:spPr>
            <a:xfrm flipH="1">
              <a:off x="10347401" y="198685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8" name="Cylinder 237">
              <a:extLst>
                <a:ext uri="{FF2B5EF4-FFF2-40B4-BE49-F238E27FC236}">
                  <a16:creationId xmlns:a16="http://schemas.microsoft.com/office/drawing/2014/main" id="{088D9FCC-2213-A80E-C075-3472A4A97D3C}"/>
                </a:ext>
              </a:extLst>
            </p:cNvPr>
            <p:cNvSpPr/>
            <p:nvPr/>
          </p:nvSpPr>
          <p:spPr>
            <a:xfrm rot="21171034" flipH="1">
              <a:off x="10562877" y="1965234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9" name="Cylinder 238">
              <a:extLst>
                <a:ext uri="{FF2B5EF4-FFF2-40B4-BE49-F238E27FC236}">
                  <a16:creationId xmlns:a16="http://schemas.microsoft.com/office/drawing/2014/main" id="{0B97FC54-6C68-FA74-BE91-1292F9E0C6EF}"/>
                </a:ext>
              </a:extLst>
            </p:cNvPr>
            <p:cNvSpPr/>
            <p:nvPr/>
          </p:nvSpPr>
          <p:spPr>
            <a:xfrm flipH="1">
              <a:off x="10453869" y="196490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0" name="Cylinder 239">
              <a:extLst>
                <a:ext uri="{FF2B5EF4-FFF2-40B4-BE49-F238E27FC236}">
                  <a16:creationId xmlns:a16="http://schemas.microsoft.com/office/drawing/2014/main" id="{D3FA95D8-CAB5-0CD7-C9B9-2AE4914B2415}"/>
                </a:ext>
              </a:extLst>
            </p:cNvPr>
            <p:cNvSpPr/>
            <p:nvPr/>
          </p:nvSpPr>
          <p:spPr>
            <a:xfrm flipH="1">
              <a:off x="10393748" y="196482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1" name="Cylinder 240">
              <a:extLst>
                <a:ext uri="{FF2B5EF4-FFF2-40B4-BE49-F238E27FC236}">
                  <a16:creationId xmlns:a16="http://schemas.microsoft.com/office/drawing/2014/main" id="{0CF17700-F367-A40F-1458-6B7714E8C834}"/>
                </a:ext>
              </a:extLst>
            </p:cNvPr>
            <p:cNvSpPr/>
            <p:nvPr/>
          </p:nvSpPr>
          <p:spPr>
            <a:xfrm rot="512248" flipH="1">
              <a:off x="10517659" y="196807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2" name="Cylinder 241">
              <a:extLst>
                <a:ext uri="{FF2B5EF4-FFF2-40B4-BE49-F238E27FC236}">
                  <a16:creationId xmlns:a16="http://schemas.microsoft.com/office/drawing/2014/main" id="{E9C2D864-FEC7-F16F-C090-0E538830F3D2}"/>
                </a:ext>
              </a:extLst>
            </p:cNvPr>
            <p:cNvSpPr/>
            <p:nvPr/>
          </p:nvSpPr>
          <p:spPr>
            <a:xfrm rot="180752" flipH="1">
              <a:off x="10623709" y="199537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3" name="Cylinder 242">
              <a:extLst>
                <a:ext uri="{FF2B5EF4-FFF2-40B4-BE49-F238E27FC236}">
                  <a16:creationId xmlns:a16="http://schemas.microsoft.com/office/drawing/2014/main" id="{FE4F4988-A505-889A-B4AE-AB0382B32A47}"/>
                </a:ext>
              </a:extLst>
            </p:cNvPr>
            <p:cNvSpPr/>
            <p:nvPr/>
          </p:nvSpPr>
          <p:spPr>
            <a:xfrm rot="180752" flipH="1">
              <a:off x="10216592" y="205274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4" name="Cylinder 243">
              <a:extLst>
                <a:ext uri="{FF2B5EF4-FFF2-40B4-BE49-F238E27FC236}">
                  <a16:creationId xmlns:a16="http://schemas.microsoft.com/office/drawing/2014/main" id="{C43E92A0-3212-F1E3-F249-BD5342BD4907}"/>
                </a:ext>
              </a:extLst>
            </p:cNvPr>
            <p:cNvSpPr/>
            <p:nvPr/>
          </p:nvSpPr>
          <p:spPr>
            <a:xfrm flipH="1">
              <a:off x="10276604" y="2054333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5" name="Cylinder 244">
              <a:extLst>
                <a:ext uri="{FF2B5EF4-FFF2-40B4-BE49-F238E27FC236}">
                  <a16:creationId xmlns:a16="http://schemas.microsoft.com/office/drawing/2014/main" id="{A9C22701-8F58-625B-8E09-49DF0696B048}"/>
                </a:ext>
              </a:extLst>
            </p:cNvPr>
            <p:cNvSpPr/>
            <p:nvPr/>
          </p:nvSpPr>
          <p:spPr>
            <a:xfrm rot="21171034" flipH="1">
              <a:off x="10492080" y="205520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6" name="Cylinder 245">
              <a:extLst>
                <a:ext uri="{FF2B5EF4-FFF2-40B4-BE49-F238E27FC236}">
                  <a16:creationId xmlns:a16="http://schemas.microsoft.com/office/drawing/2014/main" id="{552BF29F-CC52-A1F2-3ED8-0679F3BB6A61}"/>
                </a:ext>
              </a:extLst>
            </p:cNvPr>
            <p:cNvSpPr/>
            <p:nvPr/>
          </p:nvSpPr>
          <p:spPr>
            <a:xfrm flipH="1">
              <a:off x="10383073" y="2058094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7" name="Cylinder 246">
              <a:extLst>
                <a:ext uri="{FF2B5EF4-FFF2-40B4-BE49-F238E27FC236}">
                  <a16:creationId xmlns:a16="http://schemas.microsoft.com/office/drawing/2014/main" id="{48AC1434-1F77-9944-6DE6-4493DD0F112A}"/>
                </a:ext>
              </a:extLst>
            </p:cNvPr>
            <p:cNvSpPr/>
            <p:nvPr/>
          </p:nvSpPr>
          <p:spPr>
            <a:xfrm flipH="1">
              <a:off x="10322951" y="2054800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8" name="Cylinder 247">
              <a:extLst>
                <a:ext uri="{FF2B5EF4-FFF2-40B4-BE49-F238E27FC236}">
                  <a16:creationId xmlns:a16="http://schemas.microsoft.com/office/drawing/2014/main" id="{851FD4E3-3BA9-4E9A-F966-BBCA849CB208}"/>
                </a:ext>
              </a:extLst>
            </p:cNvPr>
            <p:cNvSpPr/>
            <p:nvPr/>
          </p:nvSpPr>
          <p:spPr>
            <a:xfrm rot="512248" flipH="1">
              <a:off x="10446862" y="2061264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9" name="Cylinder 248">
              <a:extLst>
                <a:ext uri="{FF2B5EF4-FFF2-40B4-BE49-F238E27FC236}">
                  <a16:creationId xmlns:a16="http://schemas.microsoft.com/office/drawing/2014/main" id="{4DC2EB6F-0EE9-1846-491B-F5E551A93C8A}"/>
                </a:ext>
              </a:extLst>
            </p:cNvPr>
            <p:cNvSpPr/>
            <p:nvPr/>
          </p:nvSpPr>
          <p:spPr>
            <a:xfrm rot="180752" flipH="1">
              <a:off x="10552912" y="205642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0" name="Cylinder 249">
              <a:extLst>
                <a:ext uri="{FF2B5EF4-FFF2-40B4-BE49-F238E27FC236}">
                  <a16:creationId xmlns:a16="http://schemas.microsoft.com/office/drawing/2014/main" id="{335AA2E3-0A17-9686-4FFB-2C32BA0DC543}"/>
                </a:ext>
              </a:extLst>
            </p:cNvPr>
            <p:cNvSpPr/>
            <p:nvPr/>
          </p:nvSpPr>
          <p:spPr>
            <a:xfrm rot="180752" flipH="1">
              <a:off x="10648510" y="1931560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1" name="Cylinder 250">
              <a:extLst>
                <a:ext uri="{FF2B5EF4-FFF2-40B4-BE49-F238E27FC236}">
                  <a16:creationId xmlns:a16="http://schemas.microsoft.com/office/drawing/2014/main" id="{D6C0559D-C01D-0ED0-0BD2-714AA13BD8D6}"/>
                </a:ext>
              </a:extLst>
            </p:cNvPr>
            <p:cNvSpPr/>
            <p:nvPr/>
          </p:nvSpPr>
          <p:spPr>
            <a:xfrm flipH="1">
              <a:off x="10708523" y="1958858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2" name="Cylinder 251">
              <a:extLst>
                <a:ext uri="{FF2B5EF4-FFF2-40B4-BE49-F238E27FC236}">
                  <a16:creationId xmlns:a16="http://schemas.microsoft.com/office/drawing/2014/main" id="{02D1B1F2-73A6-B6B1-E545-A6F95FC45B40}"/>
                </a:ext>
              </a:extLst>
            </p:cNvPr>
            <p:cNvSpPr/>
            <p:nvPr/>
          </p:nvSpPr>
          <p:spPr>
            <a:xfrm rot="21171034" flipH="1">
              <a:off x="10923999" y="193723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3" name="Cylinder 252">
              <a:extLst>
                <a:ext uri="{FF2B5EF4-FFF2-40B4-BE49-F238E27FC236}">
                  <a16:creationId xmlns:a16="http://schemas.microsoft.com/office/drawing/2014/main" id="{1D8BDCE4-038C-E1D6-8C4E-492F0FF450A1}"/>
                </a:ext>
              </a:extLst>
            </p:cNvPr>
            <p:cNvSpPr/>
            <p:nvPr/>
          </p:nvSpPr>
          <p:spPr>
            <a:xfrm flipH="1">
              <a:off x="10814992" y="193690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4" name="Cylinder 253">
              <a:extLst>
                <a:ext uri="{FF2B5EF4-FFF2-40B4-BE49-F238E27FC236}">
                  <a16:creationId xmlns:a16="http://schemas.microsoft.com/office/drawing/2014/main" id="{91CD4F20-EAAC-AFBE-0E0E-00811B20982D}"/>
                </a:ext>
              </a:extLst>
            </p:cNvPr>
            <p:cNvSpPr/>
            <p:nvPr/>
          </p:nvSpPr>
          <p:spPr>
            <a:xfrm flipH="1">
              <a:off x="10754870" y="193682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5" name="Cylinder 254">
              <a:extLst>
                <a:ext uri="{FF2B5EF4-FFF2-40B4-BE49-F238E27FC236}">
                  <a16:creationId xmlns:a16="http://schemas.microsoft.com/office/drawing/2014/main" id="{5823C7A1-24B3-A5A1-BA6B-77ED79DDB631}"/>
                </a:ext>
              </a:extLst>
            </p:cNvPr>
            <p:cNvSpPr/>
            <p:nvPr/>
          </p:nvSpPr>
          <p:spPr>
            <a:xfrm rot="512248" flipH="1">
              <a:off x="10878781" y="194007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64" name="Cylinder 263">
              <a:extLst>
                <a:ext uri="{FF2B5EF4-FFF2-40B4-BE49-F238E27FC236}">
                  <a16:creationId xmlns:a16="http://schemas.microsoft.com/office/drawing/2014/main" id="{0B9978AD-14DC-7BED-9C9C-D5053F61F672}"/>
                </a:ext>
              </a:extLst>
            </p:cNvPr>
            <p:cNvSpPr/>
            <p:nvPr/>
          </p:nvSpPr>
          <p:spPr>
            <a:xfrm rot="21171034" flipH="1">
              <a:off x="10758339" y="201035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3" name="Cylinder 272">
              <a:extLst>
                <a:ext uri="{FF2B5EF4-FFF2-40B4-BE49-F238E27FC236}">
                  <a16:creationId xmlns:a16="http://schemas.microsoft.com/office/drawing/2014/main" id="{6D8CDA64-7908-BEBE-1B74-11B10BC21F0A}"/>
                </a:ext>
              </a:extLst>
            </p:cNvPr>
            <p:cNvSpPr/>
            <p:nvPr/>
          </p:nvSpPr>
          <p:spPr>
            <a:xfrm rot="180752" flipH="1">
              <a:off x="10701082" y="201915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4" name="Cylinder 273">
              <a:extLst>
                <a:ext uri="{FF2B5EF4-FFF2-40B4-BE49-F238E27FC236}">
                  <a16:creationId xmlns:a16="http://schemas.microsoft.com/office/drawing/2014/main" id="{1C0E9BAC-7125-DB48-34FE-B8E31E86927E}"/>
                </a:ext>
              </a:extLst>
            </p:cNvPr>
            <p:cNvSpPr/>
            <p:nvPr/>
          </p:nvSpPr>
          <p:spPr>
            <a:xfrm flipH="1">
              <a:off x="10761095" y="204645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6" name="Cylinder 275">
              <a:extLst>
                <a:ext uri="{FF2B5EF4-FFF2-40B4-BE49-F238E27FC236}">
                  <a16:creationId xmlns:a16="http://schemas.microsoft.com/office/drawing/2014/main" id="{D6963E4E-0D9E-A6BF-8844-73E36AFD58F2}"/>
                </a:ext>
              </a:extLst>
            </p:cNvPr>
            <p:cNvSpPr/>
            <p:nvPr/>
          </p:nvSpPr>
          <p:spPr>
            <a:xfrm flipH="1">
              <a:off x="10867564" y="202450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7" name="Cylinder 276">
              <a:extLst>
                <a:ext uri="{FF2B5EF4-FFF2-40B4-BE49-F238E27FC236}">
                  <a16:creationId xmlns:a16="http://schemas.microsoft.com/office/drawing/2014/main" id="{6C3054CC-B726-0C0D-822F-655D7637E454}"/>
                </a:ext>
              </a:extLst>
            </p:cNvPr>
            <p:cNvSpPr/>
            <p:nvPr/>
          </p:nvSpPr>
          <p:spPr>
            <a:xfrm flipH="1">
              <a:off x="10807443" y="202442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8" name="Cylinder 277">
              <a:extLst>
                <a:ext uri="{FF2B5EF4-FFF2-40B4-BE49-F238E27FC236}">
                  <a16:creationId xmlns:a16="http://schemas.microsoft.com/office/drawing/2014/main" id="{F4041B01-6F9F-6E77-7C57-0BDFC9C77C56}"/>
                </a:ext>
              </a:extLst>
            </p:cNvPr>
            <p:cNvSpPr/>
            <p:nvPr/>
          </p:nvSpPr>
          <p:spPr>
            <a:xfrm rot="512248" flipH="1">
              <a:off x="10931353" y="202767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79" name="Cylinder 278">
              <a:extLst>
                <a:ext uri="{FF2B5EF4-FFF2-40B4-BE49-F238E27FC236}">
                  <a16:creationId xmlns:a16="http://schemas.microsoft.com/office/drawing/2014/main" id="{CD34B8FA-8F9B-4479-055E-71BF332DB32C}"/>
                </a:ext>
              </a:extLst>
            </p:cNvPr>
            <p:cNvSpPr/>
            <p:nvPr/>
          </p:nvSpPr>
          <p:spPr>
            <a:xfrm rot="180752" flipH="1">
              <a:off x="10614414" y="204368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0" name="Cylinder 279">
              <a:extLst>
                <a:ext uri="{FF2B5EF4-FFF2-40B4-BE49-F238E27FC236}">
                  <a16:creationId xmlns:a16="http://schemas.microsoft.com/office/drawing/2014/main" id="{CA51C3A6-D8C8-2A6F-CFD1-F78E0F0FD102}"/>
                </a:ext>
              </a:extLst>
            </p:cNvPr>
            <p:cNvSpPr/>
            <p:nvPr/>
          </p:nvSpPr>
          <p:spPr>
            <a:xfrm flipH="1">
              <a:off x="10674427" y="2058129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1" name="Cylinder 280">
              <a:extLst>
                <a:ext uri="{FF2B5EF4-FFF2-40B4-BE49-F238E27FC236}">
                  <a16:creationId xmlns:a16="http://schemas.microsoft.com/office/drawing/2014/main" id="{52E3B989-B7DF-2406-0FC7-14A1D01DC9A1}"/>
                </a:ext>
              </a:extLst>
            </p:cNvPr>
            <p:cNvSpPr/>
            <p:nvPr/>
          </p:nvSpPr>
          <p:spPr>
            <a:xfrm rot="21171034" flipH="1">
              <a:off x="10716534" y="2045276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3" name="Cylinder 282">
              <a:extLst>
                <a:ext uri="{FF2B5EF4-FFF2-40B4-BE49-F238E27FC236}">
                  <a16:creationId xmlns:a16="http://schemas.microsoft.com/office/drawing/2014/main" id="{4B81C513-C847-2FB6-1F66-600E336001BB}"/>
                </a:ext>
              </a:extLst>
            </p:cNvPr>
            <p:cNvSpPr/>
            <p:nvPr/>
          </p:nvSpPr>
          <p:spPr>
            <a:xfrm rot="180752" flipH="1">
              <a:off x="10821706" y="204846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8" name="Cylinder 287">
              <a:extLst>
                <a:ext uri="{FF2B5EF4-FFF2-40B4-BE49-F238E27FC236}">
                  <a16:creationId xmlns:a16="http://schemas.microsoft.com/office/drawing/2014/main" id="{D9BE3D9A-E2E4-DF78-FFB6-65F382E5773A}"/>
                </a:ext>
              </a:extLst>
            </p:cNvPr>
            <p:cNvSpPr/>
            <p:nvPr/>
          </p:nvSpPr>
          <p:spPr>
            <a:xfrm flipH="1">
              <a:off x="9724354" y="2035575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9" name="Cylinder 288">
              <a:extLst>
                <a:ext uri="{FF2B5EF4-FFF2-40B4-BE49-F238E27FC236}">
                  <a16:creationId xmlns:a16="http://schemas.microsoft.com/office/drawing/2014/main" id="{3813633B-68D9-022C-D984-F02CCBBA1942}"/>
                </a:ext>
              </a:extLst>
            </p:cNvPr>
            <p:cNvSpPr/>
            <p:nvPr/>
          </p:nvSpPr>
          <p:spPr>
            <a:xfrm rot="512248" flipH="1">
              <a:off x="9711710" y="2067087"/>
              <a:ext cx="37141" cy="186745"/>
            </a:xfrm>
            <a:prstGeom prst="can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4D7C11B5-F2EA-0E6A-2B04-B8E21B662B8E}"/>
              </a:ext>
            </a:extLst>
          </p:cNvPr>
          <p:cNvGrpSpPr/>
          <p:nvPr/>
        </p:nvGrpSpPr>
        <p:grpSpPr>
          <a:xfrm>
            <a:off x="4088266" y="2252499"/>
            <a:ext cx="1518083" cy="1451105"/>
            <a:chOff x="4070822" y="1412692"/>
            <a:chExt cx="1518083" cy="1451105"/>
          </a:xfrm>
        </p:grpSpPr>
        <p:sp>
          <p:nvSpPr>
            <p:cNvPr id="145" name="Cube 144">
              <a:extLst>
                <a:ext uri="{FF2B5EF4-FFF2-40B4-BE49-F238E27FC236}">
                  <a16:creationId xmlns:a16="http://schemas.microsoft.com/office/drawing/2014/main" id="{6ADAC97F-220B-5FD5-5335-09615FA83469}"/>
                </a:ext>
              </a:extLst>
            </p:cNvPr>
            <p:cNvSpPr/>
            <p:nvPr/>
          </p:nvSpPr>
          <p:spPr>
            <a:xfrm>
              <a:off x="4070822" y="1412692"/>
              <a:ext cx="1518083" cy="1032594"/>
            </a:xfrm>
            <a:prstGeom prst="cube">
              <a:avLst>
                <a:gd name="adj" fmla="val 26204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7B2DC9B-E6E0-CA21-DAD3-F0723C3DAE0D}"/>
                </a:ext>
              </a:extLst>
            </p:cNvPr>
            <p:cNvSpPr txBox="1"/>
            <p:nvPr/>
          </p:nvSpPr>
          <p:spPr>
            <a:xfrm>
              <a:off x="4190914" y="2525243"/>
              <a:ext cx="1100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Annealing at 240⁰ for 5 mins</a:t>
              </a:r>
              <a:endParaRPr lang="en-IN" sz="800" dirty="0"/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C4363435-A55B-D1E3-B7B9-CAC19FEA86EB}"/>
                </a:ext>
              </a:extLst>
            </p:cNvPr>
            <p:cNvGrpSpPr/>
            <p:nvPr/>
          </p:nvGrpSpPr>
          <p:grpSpPr>
            <a:xfrm>
              <a:off x="4422440" y="2040114"/>
              <a:ext cx="637758" cy="293020"/>
              <a:chOff x="3668392" y="3282490"/>
              <a:chExt cx="637758" cy="293020"/>
            </a:xfrm>
          </p:grpSpPr>
          <p:sp>
            <p:nvSpPr>
              <p:cNvPr id="144" name="Cube 143">
                <a:extLst>
                  <a:ext uri="{FF2B5EF4-FFF2-40B4-BE49-F238E27FC236}">
                    <a16:creationId xmlns:a16="http://schemas.microsoft.com/office/drawing/2014/main" id="{401E8144-26D7-0D4B-C340-B64F15E966C4}"/>
                  </a:ext>
                </a:extLst>
              </p:cNvPr>
              <p:cNvSpPr/>
              <p:nvPr/>
            </p:nvSpPr>
            <p:spPr>
              <a:xfrm>
                <a:off x="3668392" y="3282490"/>
                <a:ext cx="637758" cy="293020"/>
              </a:xfrm>
              <a:prstGeom prst="cube">
                <a:avLst>
                  <a:gd name="adj" fmla="val 6753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91" name="Cube 290">
                <a:extLst>
                  <a:ext uri="{FF2B5EF4-FFF2-40B4-BE49-F238E27FC236}">
                    <a16:creationId xmlns:a16="http://schemas.microsoft.com/office/drawing/2014/main" id="{833A3F9D-29E9-9D76-189F-46937961C869}"/>
                  </a:ext>
                </a:extLst>
              </p:cNvPr>
              <p:cNvSpPr/>
              <p:nvPr/>
            </p:nvSpPr>
            <p:spPr>
              <a:xfrm>
                <a:off x="3680246" y="3286300"/>
                <a:ext cx="615529" cy="190149"/>
              </a:xfrm>
              <a:prstGeom prst="cube">
                <a:avLst>
                  <a:gd name="adj" fmla="val 98253"/>
                </a:avLst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C963E68-A017-951B-9F78-7BE90D9D7988}"/>
              </a:ext>
            </a:extLst>
          </p:cNvPr>
          <p:cNvGrpSpPr/>
          <p:nvPr/>
        </p:nvGrpSpPr>
        <p:grpSpPr>
          <a:xfrm>
            <a:off x="7219070" y="1765580"/>
            <a:ext cx="1448443" cy="2148004"/>
            <a:chOff x="6155364" y="1215073"/>
            <a:chExt cx="1448443" cy="2148004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0A87583-D9B0-D3F4-2FA4-6D00A33B5616}"/>
                </a:ext>
              </a:extLst>
            </p:cNvPr>
            <p:cNvGrpSpPr/>
            <p:nvPr/>
          </p:nvGrpSpPr>
          <p:grpSpPr>
            <a:xfrm>
              <a:off x="6155364" y="1215073"/>
              <a:ext cx="1448443" cy="2148004"/>
              <a:chOff x="6155364" y="1215073"/>
              <a:chExt cx="1448443" cy="2148004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FF0A990-9628-ED3E-7171-7A7D58F42085}"/>
                  </a:ext>
                </a:extLst>
              </p:cNvPr>
              <p:cNvGrpSpPr/>
              <p:nvPr/>
            </p:nvGrpSpPr>
            <p:grpSpPr>
              <a:xfrm>
                <a:off x="6155364" y="1215073"/>
                <a:ext cx="1448443" cy="1637920"/>
                <a:chOff x="6584932" y="1234712"/>
                <a:chExt cx="1448443" cy="163792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05955539-2DC0-0B6F-FA2C-0CAAFE0DE4F4}"/>
                    </a:ext>
                  </a:extLst>
                </p:cNvPr>
                <p:cNvGrpSpPr/>
                <p:nvPr/>
              </p:nvGrpSpPr>
              <p:grpSpPr>
                <a:xfrm>
                  <a:off x="6605252" y="1315398"/>
                  <a:ext cx="1416699" cy="1557234"/>
                  <a:chOff x="3117979" y="1310327"/>
                  <a:chExt cx="1006152" cy="1303086"/>
                </a:xfrm>
              </p:grpSpPr>
              <p:sp>
                <p:nvSpPr>
                  <p:cNvPr id="6" name="Cylinder 5">
                    <a:extLst>
                      <a:ext uri="{FF2B5EF4-FFF2-40B4-BE49-F238E27FC236}">
                        <a16:creationId xmlns:a16="http://schemas.microsoft.com/office/drawing/2014/main" id="{514467D5-78CE-9207-A4D8-E4C1B4C25864}"/>
                      </a:ext>
                    </a:extLst>
                  </p:cNvPr>
                  <p:cNvSpPr/>
                  <p:nvPr/>
                </p:nvSpPr>
                <p:spPr>
                  <a:xfrm>
                    <a:off x="3117979" y="1310327"/>
                    <a:ext cx="1006152" cy="1303086"/>
                  </a:xfrm>
                  <a:prstGeom prst="can">
                    <a:avLst>
                      <a:gd name="adj" fmla="val 15948"/>
                    </a:avLst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8" name="Cylinder 7">
                    <a:extLst>
                      <a:ext uri="{FF2B5EF4-FFF2-40B4-BE49-F238E27FC236}">
                        <a16:creationId xmlns:a16="http://schemas.microsoft.com/office/drawing/2014/main" id="{76B01B84-5E57-84B4-B174-8CC70B5112D2}"/>
                      </a:ext>
                    </a:extLst>
                  </p:cNvPr>
                  <p:cNvSpPr/>
                  <p:nvPr/>
                </p:nvSpPr>
                <p:spPr>
                  <a:xfrm>
                    <a:off x="3123392" y="1991807"/>
                    <a:ext cx="993978" cy="616591"/>
                  </a:xfrm>
                  <a:prstGeom prst="can">
                    <a:avLst>
                      <a:gd name="adj" fmla="val 31167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sp>
              <p:nvSpPr>
                <p:cNvPr id="152" name="Cylinder 151">
                  <a:extLst>
                    <a:ext uri="{FF2B5EF4-FFF2-40B4-BE49-F238E27FC236}">
                      <a16:creationId xmlns:a16="http://schemas.microsoft.com/office/drawing/2014/main" id="{4C344093-FBF4-80CD-71F1-F27BC1D948FA}"/>
                    </a:ext>
                  </a:extLst>
                </p:cNvPr>
                <p:cNvSpPr/>
                <p:nvPr/>
              </p:nvSpPr>
              <p:spPr>
                <a:xfrm>
                  <a:off x="6584932" y="1234712"/>
                  <a:ext cx="1448443" cy="436608"/>
                </a:xfrm>
                <a:prstGeom prst="can">
                  <a:avLst>
                    <a:gd name="adj" fmla="val 50000"/>
                  </a:avLst>
                </a:prstGeom>
                <a:solidFill>
                  <a:srgbClr val="C0C0C0"/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A5BA4D49-5DAE-D653-097D-95353194F19C}"/>
                  </a:ext>
                </a:extLst>
              </p:cNvPr>
              <p:cNvSpPr txBox="1"/>
              <p:nvPr/>
            </p:nvSpPr>
            <p:spPr>
              <a:xfrm>
                <a:off x="6329179" y="2901412"/>
                <a:ext cx="11008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Hydrothermal growth for 0-10mM KMnO</a:t>
                </a:r>
                <a:r>
                  <a:rPr lang="en-US" sz="800" baseline="-25000" dirty="0"/>
                  <a:t>4</a:t>
                </a:r>
                <a:r>
                  <a:rPr lang="en-US" sz="800" dirty="0"/>
                  <a:t> for 3hrs</a:t>
                </a:r>
                <a:endParaRPr lang="en-IN" sz="800" dirty="0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5112A92-8187-3B43-C55F-957FD5A36B5D}"/>
                </a:ext>
              </a:extLst>
            </p:cNvPr>
            <p:cNvGrpSpPr/>
            <p:nvPr/>
          </p:nvGrpSpPr>
          <p:grpSpPr>
            <a:xfrm>
              <a:off x="6560704" y="2525243"/>
              <a:ext cx="656959" cy="230314"/>
              <a:chOff x="3668392" y="3282490"/>
              <a:chExt cx="637758" cy="293020"/>
            </a:xfrm>
          </p:grpSpPr>
          <p:sp>
            <p:nvSpPr>
              <p:cNvPr id="294" name="Cube 293">
                <a:extLst>
                  <a:ext uri="{FF2B5EF4-FFF2-40B4-BE49-F238E27FC236}">
                    <a16:creationId xmlns:a16="http://schemas.microsoft.com/office/drawing/2014/main" id="{8008B2AB-67F5-57A2-B404-664CD65F7ED0}"/>
                  </a:ext>
                </a:extLst>
              </p:cNvPr>
              <p:cNvSpPr/>
              <p:nvPr/>
            </p:nvSpPr>
            <p:spPr>
              <a:xfrm>
                <a:off x="3668392" y="3282490"/>
                <a:ext cx="637758" cy="293020"/>
              </a:xfrm>
              <a:prstGeom prst="cube">
                <a:avLst>
                  <a:gd name="adj" fmla="val 6753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95" name="Cube 294">
                <a:extLst>
                  <a:ext uri="{FF2B5EF4-FFF2-40B4-BE49-F238E27FC236}">
                    <a16:creationId xmlns:a16="http://schemas.microsoft.com/office/drawing/2014/main" id="{7BDDC7CD-0B0D-2538-3DA9-008BAC31A0F4}"/>
                  </a:ext>
                </a:extLst>
              </p:cNvPr>
              <p:cNvSpPr/>
              <p:nvPr/>
            </p:nvSpPr>
            <p:spPr>
              <a:xfrm>
                <a:off x="3680246" y="3286300"/>
                <a:ext cx="615529" cy="190149"/>
              </a:xfrm>
              <a:prstGeom prst="cube">
                <a:avLst>
                  <a:gd name="adj" fmla="val 98253"/>
                </a:avLst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70FF46E0-FA81-8E48-F8FB-1A24F23858BB}"/>
              </a:ext>
            </a:extLst>
          </p:cNvPr>
          <p:cNvSpPr txBox="1"/>
          <p:nvPr/>
        </p:nvSpPr>
        <p:spPr>
          <a:xfrm>
            <a:off x="10258373" y="3269686"/>
            <a:ext cx="1100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ZnO</a:t>
            </a:r>
            <a:r>
              <a:rPr lang="en-US" sz="800" dirty="0"/>
              <a:t> Nanorods growth</a:t>
            </a:r>
            <a:endParaRPr lang="en-IN" sz="800" dirty="0"/>
          </a:p>
        </p:txBody>
      </p: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30A08CA1-10C7-2A51-55FB-DAA04D04E795}"/>
              </a:ext>
            </a:extLst>
          </p:cNvPr>
          <p:cNvGrpSpPr/>
          <p:nvPr/>
        </p:nvGrpSpPr>
        <p:grpSpPr>
          <a:xfrm>
            <a:off x="3138521" y="4970789"/>
            <a:ext cx="5385447" cy="1032594"/>
            <a:chOff x="1873769" y="4841545"/>
            <a:chExt cx="6082553" cy="1055189"/>
          </a:xfrm>
        </p:grpSpPr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5CDE82A3-0E16-0AE7-DF04-2BEDF34B9952}"/>
                </a:ext>
              </a:extLst>
            </p:cNvPr>
            <p:cNvGrpSpPr/>
            <p:nvPr/>
          </p:nvGrpSpPr>
          <p:grpSpPr>
            <a:xfrm>
              <a:off x="3415558" y="4961412"/>
              <a:ext cx="4540764" cy="935322"/>
              <a:chOff x="3415558" y="4961412"/>
              <a:chExt cx="4540764" cy="935322"/>
            </a:xfrm>
          </p:grpSpPr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A32BDC3-6212-D72C-FD49-7D7A87A22387}"/>
                  </a:ext>
                </a:extLst>
              </p:cNvPr>
              <p:cNvSpPr/>
              <p:nvPr/>
            </p:nvSpPr>
            <p:spPr>
              <a:xfrm>
                <a:off x="3415558" y="5558180"/>
                <a:ext cx="4536954" cy="3385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Glass</a:t>
                </a:r>
                <a:endParaRPr lang="en-IN" sz="1200" dirty="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E099D05F-F190-7D4C-E319-BAD62BE424F1}"/>
                  </a:ext>
                </a:extLst>
              </p:cNvPr>
              <p:cNvSpPr/>
              <p:nvPr/>
            </p:nvSpPr>
            <p:spPr>
              <a:xfrm>
                <a:off x="3419368" y="5475386"/>
                <a:ext cx="4536954" cy="80611"/>
              </a:xfrm>
              <a:prstGeom prst="rect">
                <a:avLst/>
              </a:prstGeom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19C367B4-91A0-77C3-F91A-62715CB9BE44}"/>
                  </a:ext>
                </a:extLst>
              </p:cNvPr>
              <p:cNvSpPr/>
              <p:nvPr/>
            </p:nvSpPr>
            <p:spPr>
              <a:xfrm rot="258715">
                <a:off x="3472706" y="4967419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A43C2C8A-05CC-6C28-62BF-C04AD7E30153}"/>
                  </a:ext>
                </a:extLst>
              </p:cNvPr>
              <p:cNvSpPr/>
              <p:nvPr/>
            </p:nvSpPr>
            <p:spPr>
              <a:xfrm rot="258715">
                <a:off x="6463287" y="4975246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8C18F92-B822-6E66-D32D-ED8E8ED70A16}"/>
                  </a:ext>
                </a:extLst>
              </p:cNvPr>
              <p:cNvSpPr/>
              <p:nvPr/>
            </p:nvSpPr>
            <p:spPr>
              <a:xfrm rot="258715">
                <a:off x="4910234" y="4978904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EA1EBDEB-B498-8750-342C-5C8CF1A157BC}"/>
                  </a:ext>
                </a:extLst>
              </p:cNvPr>
              <p:cNvSpPr/>
              <p:nvPr/>
            </p:nvSpPr>
            <p:spPr>
              <a:xfrm rot="21216021">
                <a:off x="4986557" y="4973308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B8915D56-C98F-C82A-79A0-3EB34669BDD7}"/>
                  </a:ext>
                </a:extLst>
              </p:cNvPr>
              <p:cNvSpPr/>
              <p:nvPr/>
            </p:nvSpPr>
            <p:spPr>
              <a:xfrm rot="258715">
                <a:off x="4473235" y="4968510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0E5F2323-9CC4-6828-93CF-6D8E85E572BB}"/>
                  </a:ext>
                </a:extLst>
              </p:cNvPr>
              <p:cNvSpPr/>
              <p:nvPr/>
            </p:nvSpPr>
            <p:spPr>
              <a:xfrm rot="21216021">
                <a:off x="4394084" y="4972242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B62578B4-910D-CE81-CABA-42727347C60D}"/>
                  </a:ext>
                </a:extLst>
              </p:cNvPr>
              <p:cNvSpPr/>
              <p:nvPr/>
            </p:nvSpPr>
            <p:spPr>
              <a:xfrm rot="21216021">
                <a:off x="3691034" y="4965642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F2F5342D-89F6-C1B3-DF53-49789EA4F8C6}"/>
                  </a:ext>
                </a:extLst>
              </p:cNvPr>
              <p:cNvSpPr/>
              <p:nvPr/>
            </p:nvSpPr>
            <p:spPr>
              <a:xfrm rot="21216021">
                <a:off x="5768025" y="4968501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5496A6C8-0CD6-3758-FBE3-CD795ADC6109}"/>
                  </a:ext>
                </a:extLst>
              </p:cNvPr>
              <p:cNvSpPr/>
              <p:nvPr/>
            </p:nvSpPr>
            <p:spPr>
              <a:xfrm>
                <a:off x="3804048" y="4963323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87561932-F966-01C6-1322-BE30ACB689E2}"/>
                  </a:ext>
                </a:extLst>
              </p:cNvPr>
              <p:cNvSpPr/>
              <p:nvPr/>
            </p:nvSpPr>
            <p:spPr>
              <a:xfrm>
                <a:off x="4156451" y="4967358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41574EDC-3639-880E-FACE-F68F4C94664B}"/>
                  </a:ext>
                </a:extLst>
              </p:cNvPr>
              <p:cNvSpPr/>
              <p:nvPr/>
            </p:nvSpPr>
            <p:spPr>
              <a:xfrm>
                <a:off x="4585014" y="4969922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70DC3AAA-3877-BAD1-1DAA-6FA4851BDBD4}"/>
                  </a:ext>
                </a:extLst>
              </p:cNvPr>
              <p:cNvSpPr/>
              <p:nvPr/>
            </p:nvSpPr>
            <p:spPr>
              <a:xfrm rot="258715">
                <a:off x="4264719" y="4972242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B039345B-82FC-113B-C222-DD8C804B9CC7}"/>
                  </a:ext>
                </a:extLst>
              </p:cNvPr>
              <p:cNvSpPr/>
              <p:nvPr/>
            </p:nvSpPr>
            <p:spPr>
              <a:xfrm rot="21216021">
                <a:off x="4807712" y="4979314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EB3B7E69-F8ED-E392-516C-EE3DC24D7B7E}"/>
                  </a:ext>
                </a:extLst>
              </p:cNvPr>
              <p:cNvSpPr/>
              <p:nvPr/>
            </p:nvSpPr>
            <p:spPr>
              <a:xfrm rot="258715">
                <a:off x="4700209" y="4961412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81706368-8366-071B-C9E6-E38CDBB166EE}"/>
                  </a:ext>
                </a:extLst>
              </p:cNvPr>
              <p:cNvSpPr/>
              <p:nvPr/>
            </p:nvSpPr>
            <p:spPr>
              <a:xfrm rot="21216021">
                <a:off x="4024525" y="4968104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22A786D4-C82D-65B2-7648-9329D0FA460C}"/>
                  </a:ext>
                </a:extLst>
              </p:cNvPr>
              <p:cNvSpPr/>
              <p:nvPr/>
            </p:nvSpPr>
            <p:spPr>
              <a:xfrm>
                <a:off x="3575973" y="4967710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CC78D12C-1002-CD74-EBAD-B46FFBF84A60}"/>
                  </a:ext>
                </a:extLst>
              </p:cNvPr>
              <p:cNvSpPr/>
              <p:nvPr/>
            </p:nvSpPr>
            <p:spPr>
              <a:xfrm>
                <a:off x="3900324" y="4967359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710A0F70-182A-1D4B-90EC-6F812A295B07}"/>
                  </a:ext>
                </a:extLst>
              </p:cNvPr>
              <p:cNvSpPr/>
              <p:nvPr/>
            </p:nvSpPr>
            <p:spPr>
              <a:xfrm rot="258715">
                <a:off x="5662917" y="4979404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1C5612D0-606E-77F1-D8C0-A1DD69E029A0}"/>
                  </a:ext>
                </a:extLst>
              </p:cNvPr>
              <p:cNvSpPr/>
              <p:nvPr/>
            </p:nvSpPr>
            <p:spPr>
              <a:xfrm rot="21216021">
                <a:off x="5583766" y="4983136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47F92C54-FB31-A013-5293-9E2C50A9B36A}"/>
                  </a:ext>
                </a:extLst>
              </p:cNvPr>
              <p:cNvSpPr/>
              <p:nvPr/>
            </p:nvSpPr>
            <p:spPr>
              <a:xfrm>
                <a:off x="5330893" y="4978252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853DF709-0D7D-0EEB-1DDC-90BFE522C1C4}"/>
                  </a:ext>
                </a:extLst>
              </p:cNvPr>
              <p:cNvSpPr/>
              <p:nvPr/>
            </p:nvSpPr>
            <p:spPr>
              <a:xfrm>
                <a:off x="5104461" y="4983501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31FF6927-3227-B313-F4BB-067306B9569F}"/>
                  </a:ext>
                </a:extLst>
              </p:cNvPr>
              <p:cNvSpPr/>
              <p:nvPr/>
            </p:nvSpPr>
            <p:spPr>
              <a:xfrm rot="258715">
                <a:off x="5446781" y="4983136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E5197DDF-21E0-BD2B-162B-244956FA811B}"/>
                  </a:ext>
                </a:extLst>
              </p:cNvPr>
              <p:cNvSpPr/>
              <p:nvPr/>
            </p:nvSpPr>
            <p:spPr>
              <a:xfrm rot="21216021">
                <a:off x="5198967" y="4978998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B4E98E6E-FFE1-205C-D3AC-0013672557D9}"/>
                  </a:ext>
                </a:extLst>
              </p:cNvPr>
              <p:cNvSpPr/>
              <p:nvPr/>
            </p:nvSpPr>
            <p:spPr>
              <a:xfrm rot="21216021">
                <a:off x="6356803" y="4974108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626C32E7-10BA-DDCA-FE29-AE7E476E4730}"/>
                  </a:ext>
                </a:extLst>
              </p:cNvPr>
              <p:cNvSpPr/>
              <p:nvPr/>
            </p:nvSpPr>
            <p:spPr>
              <a:xfrm rot="258715">
                <a:off x="6244360" y="4967417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C66BA23E-5400-A482-7610-D58C1E572253}"/>
                  </a:ext>
                </a:extLst>
              </p:cNvPr>
              <p:cNvSpPr/>
              <p:nvPr/>
            </p:nvSpPr>
            <p:spPr>
              <a:xfrm rot="21216021">
                <a:off x="6157589" y="4971149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D1E231D-2D70-8BAE-7743-81CD6DB7B5C2}"/>
                  </a:ext>
                </a:extLst>
              </p:cNvPr>
              <p:cNvSpPr/>
              <p:nvPr/>
            </p:nvSpPr>
            <p:spPr>
              <a:xfrm rot="258715">
                <a:off x="5947053" y="4978657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4FCF4672-243A-7480-ADF4-39E2661B7D39}"/>
                  </a:ext>
                </a:extLst>
              </p:cNvPr>
              <p:cNvSpPr/>
              <p:nvPr/>
            </p:nvSpPr>
            <p:spPr>
              <a:xfrm rot="21216021">
                <a:off x="5864092" y="4982389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7F65796B-44A9-CC97-B20E-D8CD6C01629B}"/>
                  </a:ext>
                </a:extLst>
              </p:cNvPr>
              <p:cNvSpPr/>
              <p:nvPr/>
            </p:nvSpPr>
            <p:spPr>
              <a:xfrm>
                <a:off x="6058832" y="4980069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18C3C7D1-7157-7F6C-1727-15A9C5F196BC}"/>
                  </a:ext>
                </a:extLst>
              </p:cNvPr>
              <p:cNvSpPr/>
              <p:nvPr/>
            </p:nvSpPr>
            <p:spPr>
              <a:xfrm rot="258715">
                <a:off x="6560221" y="4987680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50BC4E81-8EFA-417C-37B4-10A5FC6E5F20}"/>
                  </a:ext>
                </a:extLst>
              </p:cNvPr>
              <p:cNvSpPr/>
              <p:nvPr/>
            </p:nvSpPr>
            <p:spPr>
              <a:xfrm rot="21216021">
                <a:off x="6636544" y="4982084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2424E23F-F7D5-9236-7057-0BCDC863A278}"/>
                  </a:ext>
                </a:extLst>
              </p:cNvPr>
              <p:cNvSpPr/>
              <p:nvPr/>
            </p:nvSpPr>
            <p:spPr>
              <a:xfrm>
                <a:off x="6980880" y="4987028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2A4EED9F-D630-7978-E56E-6A3A398FBBAE}"/>
                  </a:ext>
                </a:extLst>
              </p:cNvPr>
              <p:cNvSpPr/>
              <p:nvPr/>
            </p:nvSpPr>
            <p:spPr>
              <a:xfrm>
                <a:off x="6754448" y="4992277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D3C266A5-9920-1E6F-99A5-5E0D320418E7}"/>
                  </a:ext>
                </a:extLst>
              </p:cNvPr>
              <p:cNvSpPr/>
              <p:nvPr/>
            </p:nvSpPr>
            <p:spPr>
              <a:xfrm rot="21216021">
                <a:off x="6848954" y="4987774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3316C63E-144C-8721-7E7B-B0409A682911}"/>
                  </a:ext>
                </a:extLst>
              </p:cNvPr>
              <p:cNvSpPr/>
              <p:nvPr/>
            </p:nvSpPr>
            <p:spPr>
              <a:xfrm>
                <a:off x="7081674" y="4994175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49BFCC64-3A08-888A-C6E4-D7A5CE6E1F1E}"/>
                  </a:ext>
                </a:extLst>
              </p:cNvPr>
              <p:cNvSpPr/>
              <p:nvPr/>
            </p:nvSpPr>
            <p:spPr>
              <a:xfrm rot="258715">
                <a:off x="7196869" y="4985665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332E9D64-94F0-3290-85CD-9E67699C8513}"/>
                  </a:ext>
                </a:extLst>
              </p:cNvPr>
              <p:cNvSpPr/>
              <p:nvPr/>
            </p:nvSpPr>
            <p:spPr>
              <a:xfrm>
                <a:off x="7309691" y="4985566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9B40C2A1-8EEA-7BF9-64F9-A8F11B15EC90}"/>
                  </a:ext>
                </a:extLst>
              </p:cNvPr>
              <p:cNvSpPr/>
              <p:nvPr/>
            </p:nvSpPr>
            <p:spPr>
              <a:xfrm rot="258715">
                <a:off x="7424886" y="4977056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89238C7C-7C97-7131-756B-570EC7711231}"/>
                  </a:ext>
                </a:extLst>
              </p:cNvPr>
              <p:cNvSpPr/>
              <p:nvPr/>
            </p:nvSpPr>
            <p:spPr>
              <a:xfrm rot="258715">
                <a:off x="7743398" y="4992763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BBB893B3-C435-AC03-329B-F42D17E827EE}"/>
                  </a:ext>
                </a:extLst>
              </p:cNvPr>
              <p:cNvSpPr/>
              <p:nvPr/>
            </p:nvSpPr>
            <p:spPr>
              <a:xfrm rot="21216021">
                <a:off x="7664247" y="4996495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2FF87D92-1FA1-2F46-0537-D789EC7B5538}"/>
                  </a:ext>
                </a:extLst>
              </p:cNvPr>
              <p:cNvSpPr/>
              <p:nvPr/>
            </p:nvSpPr>
            <p:spPr>
              <a:xfrm rot="258715">
                <a:off x="7534882" y="4996495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7E347150-983D-8BD9-0D03-3F7A2104BC12}"/>
                  </a:ext>
                </a:extLst>
              </p:cNvPr>
              <p:cNvSpPr/>
              <p:nvPr/>
            </p:nvSpPr>
            <p:spPr>
              <a:xfrm rot="258715">
                <a:off x="7862125" y="4990681"/>
                <a:ext cx="69849" cy="504963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4E6825E-F254-2FDF-117B-B677D34096A8}"/>
                </a:ext>
              </a:extLst>
            </p:cNvPr>
            <p:cNvSpPr txBox="1"/>
            <p:nvPr/>
          </p:nvSpPr>
          <p:spPr>
            <a:xfrm>
              <a:off x="1873769" y="5165399"/>
              <a:ext cx="11008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/>
                <a:t>ZnO</a:t>
              </a:r>
              <a:r>
                <a:rPr lang="en-US" sz="800" dirty="0"/>
                <a:t> Seed layer</a:t>
              </a:r>
              <a:endParaRPr lang="en-IN" sz="800" dirty="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1A830BA-0ACE-75BF-1854-DB245FAB4ACA}"/>
                </a:ext>
              </a:extLst>
            </p:cNvPr>
            <p:cNvSpPr txBox="1"/>
            <p:nvPr/>
          </p:nvSpPr>
          <p:spPr>
            <a:xfrm>
              <a:off x="1912303" y="4841545"/>
              <a:ext cx="11008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 err="1"/>
                <a:t>ZnO</a:t>
              </a:r>
              <a:r>
                <a:rPr lang="en-US" sz="800" dirty="0"/>
                <a:t> Nanorods</a:t>
              </a:r>
              <a:endParaRPr lang="en-IN" sz="800" dirty="0"/>
            </a:p>
          </p:txBody>
        </p: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F4407F0F-FAFE-E3A4-6661-2FDEC23234C4}"/>
                </a:ext>
              </a:extLst>
            </p:cNvPr>
            <p:cNvCxnSpPr/>
            <p:nvPr/>
          </p:nvCxnSpPr>
          <p:spPr>
            <a:xfrm>
              <a:off x="2832833" y="4949267"/>
              <a:ext cx="616070" cy="220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141E235E-9839-45AE-B3CC-77D10DBD4859}"/>
                </a:ext>
              </a:extLst>
            </p:cNvPr>
            <p:cNvCxnSpPr/>
            <p:nvPr/>
          </p:nvCxnSpPr>
          <p:spPr>
            <a:xfrm>
              <a:off x="2809958" y="5286277"/>
              <a:ext cx="616070" cy="2209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045130-1E7C-810B-4D28-7A5DB39E6056}"/>
              </a:ext>
            </a:extLst>
          </p:cNvPr>
          <p:cNvSpPr txBox="1"/>
          <p:nvPr/>
        </p:nvSpPr>
        <p:spPr>
          <a:xfrm>
            <a:off x="1402790" y="1557180"/>
            <a:ext cx="16573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/>
              <a:t>ZnO</a:t>
            </a:r>
            <a:r>
              <a:rPr lang="en-US" sz="800" dirty="0"/>
              <a:t> Seed solution 3M</a:t>
            </a:r>
            <a:endParaRPr lang="en-IN" sz="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D2835-AEDF-ED34-9CF8-E5159450C7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69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EB35D-E7B4-6A9C-68DC-74B37C3E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ADE8F4-6E44-25D3-7B4C-99A13E5281F4}"/>
              </a:ext>
            </a:extLst>
          </p:cNvPr>
          <p:cNvSpPr/>
          <p:nvPr/>
        </p:nvSpPr>
        <p:spPr>
          <a:xfrm>
            <a:off x="979914" y="3024407"/>
            <a:ext cx="1691149" cy="134456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Seed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7AA3C7-92C6-3CC7-1D3B-68C4160B029E}"/>
              </a:ext>
            </a:extLst>
          </p:cNvPr>
          <p:cNvSpPr/>
          <p:nvPr/>
        </p:nvSpPr>
        <p:spPr>
          <a:xfrm>
            <a:off x="4794831" y="1063288"/>
            <a:ext cx="1691149" cy="550311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Pristine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0.5mM KMnO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1mM KMnO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5mM KMnO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10mM KMnO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IN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6A93F7-5B9B-C4A7-E59A-8EB9C0B2F5FB}"/>
              </a:ext>
            </a:extLst>
          </p:cNvPr>
          <p:cNvCxnSpPr>
            <a:cxnSpLocks/>
          </p:cNvCxnSpPr>
          <p:nvPr/>
        </p:nvCxnSpPr>
        <p:spPr>
          <a:xfrm flipV="1">
            <a:off x="2867708" y="1649120"/>
            <a:ext cx="1828801" cy="150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7855F7-A36F-CF88-18AB-081AE26A1D43}"/>
              </a:ext>
            </a:extLst>
          </p:cNvPr>
          <p:cNvCxnSpPr>
            <a:cxnSpLocks/>
          </p:cNvCxnSpPr>
          <p:nvPr/>
        </p:nvCxnSpPr>
        <p:spPr>
          <a:xfrm flipV="1">
            <a:off x="3015192" y="2568437"/>
            <a:ext cx="1553498" cy="816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B713DD-5B78-B338-1322-607BA757206A}"/>
              </a:ext>
            </a:extLst>
          </p:cNvPr>
          <p:cNvCxnSpPr>
            <a:cxnSpLocks/>
          </p:cNvCxnSpPr>
          <p:nvPr/>
        </p:nvCxnSpPr>
        <p:spPr>
          <a:xfrm>
            <a:off x="3167592" y="3536914"/>
            <a:ext cx="1401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ACF4B7-4708-1548-056D-1DC1962D307D}"/>
              </a:ext>
            </a:extLst>
          </p:cNvPr>
          <p:cNvCxnSpPr>
            <a:cxnSpLocks/>
          </p:cNvCxnSpPr>
          <p:nvPr/>
        </p:nvCxnSpPr>
        <p:spPr>
          <a:xfrm>
            <a:off x="3069271" y="3704882"/>
            <a:ext cx="1356846" cy="9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42FACD-BD43-3CD7-EF63-468125B41203}"/>
              </a:ext>
            </a:extLst>
          </p:cNvPr>
          <p:cNvCxnSpPr>
            <a:cxnSpLocks/>
          </p:cNvCxnSpPr>
          <p:nvPr/>
        </p:nvCxnSpPr>
        <p:spPr>
          <a:xfrm>
            <a:off x="2867708" y="3875472"/>
            <a:ext cx="1671482" cy="1766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C6DD9850-1490-CF4B-A67A-A41BB20ED67B}"/>
              </a:ext>
            </a:extLst>
          </p:cNvPr>
          <p:cNvSpPr/>
          <p:nvPr/>
        </p:nvSpPr>
        <p:spPr>
          <a:xfrm>
            <a:off x="6692458" y="3109210"/>
            <a:ext cx="1288026" cy="8554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95FC37-99A8-95D2-B49F-3884F509F7E9}"/>
              </a:ext>
            </a:extLst>
          </p:cNvPr>
          <p:cNvSpPr/>
          <p:nvPr/>
        </p:nvSpPr>
        <p:spPr>
          <a:xfrm>
            <a:off x="8525772" y="3834418"/>
            <a:ext cx="2182760" cy="9930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UV-Vis.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Characterization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A1F546-607D-FC75-0C04-59E45302548A}"/>
              </a:ext>
            </a:extLst>
          </p:cNvPr>
          <p:cNvSpPr/>
          <p:nvPr/>
        </p:nvSpPr>
        <p:spPr>
          <a:xfrm>
            <a:off x="8496277" y="2323937"/>
            <a:ext cx="2182759" cy="9930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Characterization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Google Shape;164;p21">
            <a:extLst>
              <a:ext uri="{FF2B5EF4-FFF2-40B4-BE49-F238E27FC236}">
                <a16:creationId xmlns:a16="http://schemas.microsoft.com/office/drawing/2014/main" id="{1AB12C1D-5DB9-0F40-033F-0A6065437DE6}"/>
              </a:ext>
            </a:extLst>
          </p:cNvPr>
          <p:cNvSpPr/>
          <p:nvPr/>
        </p:nvSpPr>
        <p:spPr>
          <a:xfrm>
            <a:off x="0" y="0"/>
            <a:ext cx="12192000" cy="7956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3733" dirty="0"/>
              <a:t>NANOSTRUCTURE GROWTH</a:t>
            </a:r>
            <a:endParaRPr sz="3733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C261F6-85DB-B828-47C0-0D86E149EDF4}"/>
              </a:ext>
            </a:extLst>
          </p:cNvPr>
          <p:cNvSpPr/>
          <p:nvPr/>
        </p:nvSpPr>
        <p:spPr>
          <a:xfrm>
            <a:off x="2002469" y="1318551"/>
            <a:ext cx="1828801" cy="127909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Hydrothermal growth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ZnNO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+HMTA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18F9-55D7-C06D-B06E-93C48FF25D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7044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1312</Words>
  <Application>Microsoft Office PowerPoint</Application>
  <PresentationFormat>Widescreen</PresentationFormat>
  <Paragraphs>330</Paragraphs>
  <Slides>26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Aptos</vt:lpstr>
      <vt:lpstr>Aptos Narrow</vt:lpstr>
      <vt:lpstr>Arial</vt:lpstr>
      <vt:lpstr>Calibri</vt:lpstr>
      <vt:lpstr>Calibri Light</vt:lpstr>
      <vt:lpstr>Noto Sans Symbols</vt:lpstr>
      <vt:lpstr>Simple Light</vt:lpstr>
      <vt:lpstr>1_Simple Light</vt:lpstr>
      <vt:lpstr>Office Theme</vt:lpstr>
      <vt:lpstr>2_Simple Light</vt:lpstr>
      <vt:lpstr>Graph</vt:lpstr>
      <vt:lpstr>RESEARCH AND DEVELOPMENT OF HETEROJUNCTION BASED PHOTODETECTOR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DEVELOPMENT OF HETEROJUNCTION BASED PHOTODETECTOR</dc:title>
  <dc:creator>Anand Kachale</dc:creator>
  <cp:lastModifiedBy>Anand Kachale</cp:lastModifiedBy>
  <cp:revision>48</cp:revision>
  <dcterms:created xsi:type="dcterms:W3CDTF">2024-02-19T09:05:39Z</dcterms:created>
  <dcterms:modified xsi:type="dcterms:W3CDTF">2024-02-22T08:27:21Z</dcterms:modified>
</cp:coreProperties>
</file>